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4"/>
  </p:notesMasterIdLst>
  <p:sldIdLst>
    <p:sldId id="256" r:id="rId2"/>
    <p:sldId id="476"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483" r:id="rId17"/>
    <p:sldId id="482" r:id="rId18"/>
    <p:sldId id="484"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6" r:id="rId32"/>
    <p:sldId id="285"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57" r:id="rId46"/>
    <p:sldId id="300" r:id="rId47"/>
    <p:sldId id="301" r:id="rId48"/>
    <p:sldId id="302" r:id="rId49"/>
    <p:sldId id="303" r:id="rId50"/>
    <p:sldId id="304" r:id="rId51"/>
    <p:sldId id="305" r:id="rId52"/>
    <p:sldId id="306" r:id="rId53"/>
    <p:sldId id="307" r:id="rId54"/>
    <p:sldId id="496"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485"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477" r:id="rId91"/>
    <p:sldId id="342" r:id="rId92"/>
    <p:sldId id="343" r:id="rId93"/>
    <p:sldId id="344" r:id="rId94"/>
    <p:sldId id="345" r:id="rId95"/>
    <p:sldId id="346" r:id="rId96"/>
    <p:sldId id="347" r:id="rId97"/>
    <p:sldId id="348" r:id="rId98"/>
    <p:sldId id="349"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488" r:id="rId136"/>
    <p:sldId id="388" r:id="rId137"/>
    <p:sldId id="389" r:id="rId138"/>
    <p:sldId id="390" r:id="rId139"/>
    <p:sldId id="489" r:id="rId140"/>
    <p:sldId id="491" r:id="rId141"/>
    <p:sldId id="492" r:id="rId142"/>
    <p:sldId id="490" r:id="rId143"/>
    <p:sldId id="493" r:id="rId144"/>
    <p:sldId id="494" r:id="rId145"/>
    <p:sldId id="495" r:id="rId146"/>
    <p:sldId id="403" r:id="rId147"/>
    <p:sldId id="404" r:id="rId148"/>
    <p:sldId id="405" r:id="rId149"/>
    <p:sldId id="406" r:id="rId150"/>
    <p:sldId id="407" r:id="rId151"/>
    <p:sldId id="408" r:id="rId152"/>
    <p:sldId id="486" r:id="rId153"/>
    <p:sldId id="487"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79" r:id="rId170"/>
    <p:sldId id="480" r:id="rId171"/>
    <p:sldId id="425" r:id="rId172"/>
    <p:sldId id="426" r:id="rId173"/>
    <p:sldId id="427" r:id="rId174"/>
    <p:sldId id="428" r:id="rId175"/>
    <p:sldId id="429" r:id="rId176"/>
    <p:sldId id="430" r:id="rId177"/>
    <p:sldId id="431" r:id="rId178"/>
    <p:sldId id="432" r:id="rId179"/>
    <p:sldId id="433" r:id="rId180"/>
    <p:sldId id="434" r:id="rId181"/>
    <p:sldId id="435" r:id="rId182"/>
    <p:sldId id="436" r:id="rId183"/>
    <p:sldId id="437" r:id="rId184"/>
    <p:sldId id="438" r:id="rId185"/>
    <p:sldId id="439" r:id="rId186"/>
    <p:sldId id="440" r:id="rId187"/>
    <p:sldId id="441" r:id="rId188"/>
    <p:sldId id="442" r:id="rId189"/>
    <p:sldId id="443" r:id="rId190"/>
    <p:sldId id="444" r:id="rId191"/>
    <p:sldId id="445" r:id="rId192"/>
    <p:sldId id="446" r:id="rId193"/>
    <p:sldId id="447" r:id="rId194"/>
    <p:sldId id="448" r:id="rId195"/>
    <p:sldId id="449" r:id="rId196"/>
    <p:sldId id="450" r:id="rId197"/>
    <p:sldId id="451" r:id="rId198"/>
    <p:sldId id="452" r:id="rId199"/>
    <p:sldId id="453" r:id="rId200"/>
    <p:sldId id="454" r:id="rId201"/>
    <p:sldId id="455" r:id="rId202"/>
    <p:sldId id="456" r:id="rId203"/>
    <p:sldId id="457" r:id="rId204"/>
    <p:sldId id="458" r:id="rId205"/>
    <p:sldId id="459" r:id="rId206"/>
    <p:sldId id="460" r:id="rId207"/>
    <p:sldId id="461" r:id="rId208"/>
    <p:sldId id="462" r:id="rId209"/>
    <p:sldId id="463" r:id="rId210"/>
    <p:sldId id="464" r:id="rId211"/>
    <p:sldId id="478" r:id="rId212"/>
    <p:sldId id="465" r:id="rId213"/>
    <p:sldId id="466" r:id="rId214"/>
    <p:sldId id="467" r:id="rId215"/>
    <p:sldId id="468" r:id="rId216"/>
    <p:sldId id="469" r:id="rId217"/>
    <p:sldId id="470" r:id="rId218"/>
    <p:sldId id="471" r:id="rId219"/>
    <p:sldId id="472" r:id="rId220"/>
    <p:sldId id="473" r:id="rId221"/>
    <p:sldId id="474" r:id="rId222"/>
    <p:sldId id="475" r:id="rId223"/>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25" autoAdjust="0"/>
    <p:restoredTop sz="98052" autoAdjust="0"/>
  </p:normalViewPr>
  <p:slideViewPr>
    <p:cSldViewPr snapToGrid="0" snapToObjects="1">
      <p:cViewPr>
        <p:scale>
          <a:sx n="163" d="100"/>
          <a:sy n="163" d="100"/>
        </p:scale>
        <p:origin x="-120" y="-72"/>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heme" Target="theme/theme1.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notesMaster" Target="notesMasters/notes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1/18/2016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‹Nr.›</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166</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175</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194</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197</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203</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210</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214</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106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127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135</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160</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4801"/>
            <a:ext cx="9143999" cy="5149900"/>
          </a:xfrm>
          <a:prstGeom prst="rect">
            <a:avLst/>
          </a:prstGeom>
        </p:spPr>
      </p:pic>
      <p:sp>
        <p:nvSpPr>
          <p:cNvPr id="2" name="Title 1"/>
          <p:cNvSpPr>
            <a:spLocks noGrp="1"/>
          </p:cNvSpPr>
          <p:nvPr>
            <p:ph type="title" hasCustomPrompt="1"/>
          </p:nvPr>
        </p:nvSpPr>
        <p:spPr>
          <a:xfrm>
            <a:off x="434641"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163272"/>
            <a:ext cx="7772400" cy="589653"/>
          </a:xfrm>
        </p:spPr>
        <p:txBody>
          <a:bodyPr anchor="t" anchorCtr="0"/>
          <a:lstStyle>
            <a:lvl1pPr marL="0" indent="0" algn="l">
              <a:buNone/>
              <a:defRPr sz="2000"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1" y="-4800"/>
            <a:ext cx="9143998" cy="5149900"/>
          </a:xfrm>
          <a:prstGeom prst="rect">
            <a:avLst/>
          </a:prstGeom>
        </p:spPr>
      </p:pic>
      <p:sp>
        <p:nvSpPr>
          <p:cNvPr id="8" name="Text Box 40"/>
          <p:cNvSpPr txBox="1">
            <a:spLocks noChangeArrowheads="1"/>
          </p:cNvSpPr>
          <p:nvPr/>
        </p:nvSpPr>
        <p:spPr bwMode="auto">
          <a:xfrm>
            <a:off x="8585810" y="4810415"/>
            <a:ext cx="325731"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8"/>
            <a:ext cx="7893698" cy="89036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4"/>
            <a:ext cx="8128610" cy="3446087"/>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6" r:id="rId4"/>
    <p:sldLayoutId id="2147483652" r:id="rId5"/>
    <p:sldLayoutId id="2147483660" r:id="rId6"/>
    <p:sldLayoutId id="2147483653" r:id="rId7"/>
    <p:sldLayoutId id="2147483661" r:id="rId8"/>
    <p:sldLayoutId id="2147483654" r:id="rId9"/>
    <p:sldLayoutId id="2147483662" r:id="rId10"/>
    <p:sldLayoutId id="2147483655" r:id="rId11"/>
    <p:sldLayoutId id="2147483663" r:id="rId12"/>
    <p:sldLayoutId id="2147483664" r:id="rId13"/>
    <p:sldLayoutId id="2147483665" r:id="rId14"/>
    <p:sldLayoutId id="2147483666" r:id="rId15"/>
    <p:sldLayoutId id="2147483667" r:id="rId16"/>
    <p:sldLayoutId id="2147483668" r:id="rId17"/>
    <p:sldLayoutId id="2147483669" r:id="rId18"/>
  </p:sldLayoutIdLst>
  <p:transition spd="slow">
    <p:wipe/>
  </p:transition>
  <p:timing>
    <p:tnLst>
      <p:par>
        <p:cTn id="1" dur="indefinite" restart="never" nodeType="tmRoot"/>
      </p:par>
    </p:tnLst>
  </p:timing>
  <p:txStyles>
    <p:titleStyle>
      <a:lvl1pPr algn="l" defTabSz="6858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74.png"/><Relationship Id="rId1" Type="http://schemas.openxmlformats.org/officeDocument/2006/relationships/slideLayout" Target="../slideLayouts/slideLayout18.xml"/><Relationship Id="rId4" Type="http://schemas.openxmlformats.org/officeDocument/2006/relationships/image" Target="../media/image276.png"/></Relationships>
</file>

<file path=ppt/slides/_rels/slide103.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78.png"/><Relationship Id="rId7" Type="http://schemas.openxmlformats.org/officeDocument/2006/relationships/image" Target="../media/image282.png"/><Relationship Id="rId2" Type="http://schemas.openxmlformats.org/officeDocument/2006/relationships/image" Target="../media/image277.png"/><Relationship Id="rId1" Type="http://schemas.openxmlformats.org/officeDocument/2006/relationships/slideLayout" Target="../slideLayouts/slideLayout18.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79.png"/></Relationships>
</file>

<file path=ppt/slides/_rels/slide104.xml.rels><?xml version="1.0" encoding="UTF-8" standalone="yes"?>
<Relationships xmlns="http://schemas.openxmlformats.org/package/2006/relationships"><Relationship Id="rId2" Type="http://schemas.openxmlformats.org/officeDocument/2006/relationships/image" Target="../media/image284.png"/><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8" Type="http://schemas.openxmlformats.org/officeDocument/2006/relationships/image" Target="../media/image290.png"/><Relationship Id="rId13" Type="http://schemas.microsoft.com/office/2007/relationships/hdphoto" Target="../media/hdphoto32.wdp"/><Relationship Id="rId18" Type="http://schemas.openxmlformats.org/officeDocument/2006/relationships/image" Target="../media/image299.png"/><Relationship Id="rId3" Type="http://schemas.openxmlformats.org/officeDocument/2006/relationships/image" Target="../media/image285.png"/><Relationship Id="rId7" Type="http://schemas.openxmlformats.org/officeDocument/2006/relationships/image" Target="../media/image289.png"/><Relationship Id="rId12" Type="http://schemas.openxmlformats.org/officeDocument/2006/relationships/image" Target="../media/image294.png"/><Relationship Id="rId17" Type="http://schemas.openxmlformats.org/officeDocument/2006/relationships/image" Target="../media/image298.png"/><Relationship Id="rId2" Type="http://schemas.openxmlformats.org/officeDocument/2006/relationships/notesSlide" Target="../notesSlides/notesSlide3.xml"/><Relationship Id="rId16" Type="http://schemas.openxmlformats.org/officeDocument/2006/relationships/image" Target="../media/image297.png"/><Relationship Id="rId1" Type="http://schemas.openxmlformats.org/officeDocument/2006/relationships/slideLayout" Target="../slideLayouts/slideLayout9.xml"/><Relationship Id="rId6" Type="http://schemas.openxmlformats.org/officeDocument/2006/relationships/image" Target="../media/image288.png"/><Relationship Id="rId11" Type="http://schemas.openxmlformats.org/officeDocument/2006/relationships/image" Target="../media/image293.png"/><Relationship Id="rId5" Type="http://schemas.openxmlformats.org/officeDocument/2006/relationships/image" Target="../media/image287.png"/><Relationship Id="rId15" Type="http://schemas.openxmlformats.org/officeDocument/2006/relationships/image" Target="../media/image296.png"/><Relationship Id="rId10" Type="http://schemas.openxmlformats.org/officeDocument/2006/relationships/image" Target="../media/image292.png"/><Relationship Id="rId4" Type="http://schemas.openxmlformats.org/officeDocument/2006/relationships/image" Target="../media/image286.png"/><Relationship Id="rId9" Type="http://schemas.openxmlformats.org/officeDocument/2006/relationships/image" Target="../media/image291.png"/><Relationship Id="rId14" Type="http://schemas.openxmlformats.org/officeDocument/2006/relationships/image" Target="../media/image295.png"/></Relationships>
</file>

<file path=ppt/slides/_rels/slide107.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303.jpeg"/><Relationship Id="rId2" Type="http://schemas.openxmlformats.org/officeDocument/2006/relationships/image" Target="../media/image302.jpe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30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3" Type="http://schemas.openxmlformats.org/officeDocument/2006/relationships/image" Target="../media/image308.jpeg"/><Relationship Id="rId2" Type="http://schemas.openxmlformats.org/officeDocument/2006/relationships/image" Target="../media/image307.jpe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pn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314.emf"/><Relationship Id="rId2" Type="http://schemas.openxmlformats.org/officeDocument/2006/relationships/image" Target="../media/image313.png"/><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3" Type="http://schemas.openxmlformats.org/officeDocument/2006/relationships/image" Target="../media/image314.emf"/><Relationship Id="rId2" Type="http://schemas.openxmlformats.org/officeDocument/2006/relationships/image" Target="../media/image313.png"/><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2" Type="http://schemas.openxmlformats.org/officeDocument/2006/relationships/image" Target="../media/image318.png"/><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321.png"/><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32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image" Target="../media/image3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4.png"/><Relationship Id="rId3" Type="http://schemas.microsoft.com/office/2007/relationships/hdphoto" Target="../media/hdphoto1.wdp"/><Relationship Id="rId7" Type="http://schemas.openxmlformats.org/officeDocument/2006/relationships/image" Target="../media/image113.png"/><Relationship Id="rId2" Type="http://schemas.openxmlformats.org/officeDocument/2006/relationships/image" Target="../media/image109.png"/><Relationship Id="rId1" Type="http://schemas.openxmlformats.org/officeDocument/2006/relationships/slideLayout" Target="../slideLayouts/slideLayout9.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28.png"/><Relationship Id="rId1" Type="http://schemas.openxmlformats.org/officeDocument/2006/relationships/slideLayout" Target="../slideLayouts/slideLayout17.xml"/></Relationships>
</file>

<file path=ppt/slides/_rels/slide134.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332.png"/><Relationship Id="rId2" Type="http://schemas.openxmlformats.org/officeDocument/2006/relationships/image" Target="../media/image328.png"/><Relationship Id="rId1" Type="http://schemas.openxmlformats.org/officeDocument/2006/relationships/slideLayout" Target="../slideLayouts/slideLayout9.xml"/><Relationship Id="rId6" Type="http://schemas.openxmlformats.org/officeDocument/2006/relationships/image" Target="../media/image331.png"/><Relationship Id="rId5" Type="http://schemas.openxmlformats.org/officeDocument/2006/relationships/image" Target="../media/image330.png"/><Relationship Id="rId4" Type="http://schemas.openxmlformats.org/officeDocument/2006/relationships/image" Target="../media/image329.png"/></Relationships>
</file>

<file path=ppt/slides/_rels/slide135.xml.rels><?xml version="1.0" encoding="UTF-8" standalone="yes"?>
<Relationships xmlns="http://schemas.openxmlformats.org/package/2006/relationships"><Relationship Id="rId3" Type="http://schemas.openxmlformats.org/officeDocument/2006/relationships/image" Target="../media/image3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334.jpeg"/><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3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13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37.png"/><Relationship Id="rId1" Type="http://schemas.openxmlformats.org/officeDocument/2006/relationships/slideLayout" Target="../slideLayouts/slideLayout2.xml"/><Relationship Id="rId5" Type="http://schemas.openxmlformats.org/officeDocument/2006/relationships/image" Target="../media/image170.png"/><Relationship Id="rId4" Type="http://schemas.openxmlformats.org/officeDocument/2006/relationships/image" Target="../media/image118.png"/></Relationships>
</file>

<file path=ppt/slides/_rels/slide13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339.png"/><Relationship Id="rId4" Type="http://schemas.openxmlformats.org/officeDocument/2006/relationships/image" Target="../media/image338.png"/></Relationships>
</file>

<file path=ppt/slides/_rels/slide14.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7.png"/><Relationship Id="rId2" Type="http://schemas.openxmlformats.org/officeDocument/2006/relationships/image" Target="../media/image115.png"/><Relationship Id="rId1" Type="http://schemas.openxmlformats.org/officeDocument/2006/relationships/slideLayout" Target="../slideLayouts/slideLayout2.xml"/><Relationship Id="rId6" Type="http://schemas.openxmlformats.org/officeDocument/2006/relationships/image" Target="../media/image113.png"/><Relationship Id="rId5" Type="http://schemas.microsoft.com/office/2007/relationships/hdphoto" Target="../media/hdphoto2.wdp"/><Relationship Id="rId4" Type="http://schemas.openxmlformats.org/officeDocument/2006/relationships/image" Target="../media/image116.png"/></Relationships>
</file>

<file path=ppt/slides/_rels/slide14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image" Target="../media/image341.png"/><Relationship Id="rId5" Type="http://schemas.openxmlformats.org/officeDocument/2006/relationships/image" Target="../media/image340.png"/><Relationship Id="rId4" Type="http://schemas.openxmlformats.org/officeDocument/2006/relationships/image" Target="../media/image133.png"/></Relationships>
</file>

<file path=ppt/slides/_rels/slide14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image" Target="../media/image343.png"/><Relationship Id="rId5" Type="http://schemas.openxmlformats.org/officeDocument/2006/relationships/image" Target="../media/image342.jpeg"/><Relationship Id="rId4" Type="http://schemas.openxmlformats.org/officeDocument/2006/relationships/image" Target="../media/image133.png"/></Relationships>
</file>

<file path=ppt/slides/_rels/slide14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4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image" Target="../media/image349.png"/><Relationship Id="rId5" Type="http://schemas.openxmlformats.org/officeDocument/2006/relationships/image" Target="../media/image348.png"/><Relationship Id="rId4" Type="http://schemas.openxmlformats.org/officeDocument/2006/relationships/image" Target="../media/image347.png"/></Relationships>
</file>

<file path=ppt/slides/_rels/slide14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351.png"/><Relationship Id="rId4" Type="http://schemas.openxmlformats.org/officeDocument/2006/relationships/image" Target="../media/image350.png"/></Relationships>
</file>

<file path=ppt/slides/_rels/slide14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353.png"/><Relationship Id="rId4" Type="http://schemas.openxmlformats.org/officeDocument/2006/relationships/image" Target="../media/image352.png"/></Relationships>
</file>

<file path=ppt/slides/_rels/slide146.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355.png"/><Relationship Id="rId4" Type="http://schemas.openxmlformats.org/officeDocument/2006/relationships/image" Target="../media/image354.png"/></Relationships>
</file>

<file path=ppt/slides/_rels/slide14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356.png"/><Relationship Id="rId1" Type="http://schemas.openxmlformats.org/officeDocument/2006/relationships/slideLayout" Target="../slideLayouts/slideLayout2.xml"/><Relationship Id="rId4" Type="http://schemas.openxmlformats.org/officeDocument/2006/relationships/image" Target="../media/image206.png"/></Relationships>
</file>

<file path=ppt/slides/_rels/slide14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357.png"/><Relationship Id="rId1" Type="http://schemas.openxmlformats.org/officeDocument/2006/relationships/slideLayout" Target="../slideLayouts/slideLayout2.xml"/><Relationship Id="rId4" Type="http://schemas.openxmlformats.org/officeDocument/2006/relationships/image" Target="../media/image206.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8.png"/><Relationship Id="rId7" Type="http://schemas.openxmlformats.org/officeDocument/2006/relationships/image" Target="../media/image113.png"/><Relationship Id="rId2" Type="http://schemas.openxmlformats.org/officeDocument/2006/relationships/image" Target="../media/image115.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16.png"/><Relationship Id="rId4" Type="http://schemas.openxmlformats.org/officeDocument/2006/relationships/image" Target="../media/image112.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2" Type="http://schemas.openxmlformats.org/officeDocument/2006/relationships/image" Target="../media/image358.png"/><Relationship Id="rId1" Type="http://schemas.openxmlformats.org/officeDocument/2006/relationships/slideLayout" Target="../slideLayouts/slideLayout17.xml"/></Relationships>
</file>

<file path=ppt/slides/_rels/slide156.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61.png"/><Relationship Id="rId5" Type="http://schemas.microsoft.com/office/2007/relationships/hdphoto" Target="../media/hdphoto33.wdp"/><Relationship Id="rId4" Type="http://schemas.openxmlformats.org/officeDocument/2006/relationships/image" Target="../media/image360.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59.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362.png"/></Relationships>
</file>

<file path=ppt/slides/_rels/slide1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60.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362.png"/></Relationships>
</file>

<file path=ppt/slides/_rels/slide161.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365.png"/><Relationship Id="rId4" Type="http://schemas.openxmlformats.org/officeDocument/2006/relationships/image" Target="../media/image367.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368.png"/><Relationship Id="rId1" Type="http://schemas.openxmlformats.org/officeDocument/2006/relationships/slideLayout" Target="../slideLayouts/slideLayout17.xml"/></Relationships>
</file>

<file path=ppt/slides/_rels/slide166.xml.rels><?xml version="1.0" encoding="UTF-8" standalone="yes"?>
<Relationships xmlns="http://schemas.openxmlformats.org/package/2006/relationships"><Relationship Id="rId3" Type="http://schemas.openxmlformats.org/officeDocument/2006/relationships/image" Target="../media/image369.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68.png"/><Relationship Id="rId5" Type="http://schemas.openxmlformats.org/officeDocument/2006/relationships/image" Target="../media/image371.png"/><Relationship Id="rId4" Type="http://schemas.openxmlformats.org/officeDocument/2006/relationships/image" Target="../media/image370.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372.emf"/><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emf"/><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19.png"/></Relationships>
</file>

<file path=ppt/slides/_rels/slide170.xml.rels><?xml version="1.0" encoding="UTF-8" standalone="yes"?>
<Relationships xmlns="http://schemas.openxmlformats.org/package/2006/relationships"><Relationship Id="rId3" Type="http://schemas.openxmlformats.org/officeDocument/2006/relationships/image" Target="../media/image373.png"/><Relationship Id="rId2" Type="http://schemas.openxmlformats.org/officeDocument/2006/relationships/image" Target="../media/image372.emf"/><Relationship Id="rId1" Type="http://schemas.openxmlformats.org/officeDocument/2006/relationships/slideLayout" Target="../slideLayouts/slideLayout17.xml"/></Relationships>
</file>

<file path=ppt/slides/_rels/slide171.xml.rels><?xml version="1.0" encoding="UTF-8" standalone="yes"?>
<Relationships xmlns="http://schemas.openxmlformats.org/package/2006/relationships"><Relationship Id="rId2" Type="http://schemas.openxmlformats.org/officeDocument/2006/relationships/image" Target="../media/image374.emf"/><Relationship Id="rId1" Type="http://schemas.openxmlformats.org/officeDocument/2006/relationships/slideLayout" Target="../slideLayouts/slideLayout17.xml"/></Relationships>
</file>

<file path=ppt/slides/_rels/slide172.xml.rels><?xml version="1.0" encoding="UTF-8" standalone="yes"?>
<Relationships xmlns="http://schemas.openxmlformats.org/package/2006/relationships"><Relationship Id="rId3" Type="http://schemas.openxmlformats.org/officeDocument/2006/relationships/image" Target="../media/image375.png"/><Relationship Id="rId2" Type="http://schemas.openxmlformats.org/officeDocument/2006/relationships/image" Target="../media/image374.emf"/><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4.xml.rels><?xml version="1.0" encoding="UTF-8" standalone="yes"?>
<Relationships xmlns="http://schemas.openxmlformats.org/package/2006/relationships"><Relationship Id="rId2" Type="http://schemas.openxmlformats.org/officeDocument/2006/relationships/image" Target="../media/image376.png"/><Relationship Id="rId1" Type="http://schemas.openxmlformats.org/officeDocument/2006/relationships/slideLayout" Target="../slideLayouts/slideLayout17.xml"/></Relationships>
</file>

<file path=ppt/slides/_rels/slide175.xml.rels><?xml version="1.0" encoding="UTF-8" standalone="yes"?>
<Relationships xmlns="http://schemas.openxmlformats.org/package/2006/relationships"><Relationship Id="rId8" Type="http://schemas.openxmlformats.org/officeDocument/2006/relationships/image" Target="../media/image381.png"/><Relationship Id="rId3" Type="http://schemas.openxmlformats.org/officeDocument/2006/relationships/image" Target="../media/image275.png"/><Relationship Id="rId7" Type="http://schemas.openxmlformats.org/officeDocument/2006/relationships/image" Target="../media/image380.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379.png"/><Relationship Id="rId11" Type="http://schemas.openxmlformats.org/officeDocument/2006/relationships/image" Target="../media/image376.png"/><Relationship Id="rId5" Type="http://schemas.openxmlformats.org/officeDocument/2006/relationships/image" Target="../media/image378.png"/><Relationship Id="rId10" Type="http://schemas.openxmlformats.org/officeDocument/2006/relationships/image" Target="../media/image383.png"/><Relationship Id="rId4" Type="http://schemas.openxmlformats.org/officeDocument/2006/relationships/image" Target="../media/image377.png"/><Relationship Id="rId9" Type="http://schemas.openxmlformats.org/officeDocument/2006/relationships/image" Target="../media/image382.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384.png"/><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8" Type="http://schemas.openxmlformats.org/officeDocument/2006/relationships/image" Target="../media/image390.png"/><Relationship Id="rId13" Type="http://schemas.openxmlformats.org/officeDocument/2006/relationships/image" Target="../media/image395.png"/><Relationship Id="rId3" Type="http://schemas.openxmlformats.org/officeDocument/2006/relationships/image" Target="../media/image385.png"/><Relationship Id="rId7" Type="http://schemas.openxmlformats.org/officeDocument/2006/relationships/image" Target="../media/image389.png"/><Relationship Id="rId12" Type="http://schemas.openxmlformats.org/officeDocument/2006/relationships/image" Target="../media/image394.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388.png"/><Relationship Id="rId11" Type="http://schemas.openxmlformats.org/officeDocument/2006/relationships/image" Target="../media/image393.jpeg"/><Relationship Id="rId5" Type="http://schemas.openxmlformats.org/officeDocument/2006/relationships/image" Target="../media/image387.png"/><Relationship Id="rId15" Type="http://schemas.openxmlformats.org/officeDocument/2006/relationships/image" Target="../media/image384.png"/><Relationship Id="rId10" Type="http://schemas.openxmlformats.org/officeDocument/2006/relationships/image" Target="../media/image392.png"/><Relationship Id="rId4" Type="http://schemas.openxmlformats.org/officeDocument/2006/relationships/image" Target="../media/image386.png"/><Relationship Id="rId9" Type="http://schemas.openxmlformats.org/officeDocument/2006/relationships/image" Target="../media/image391.png"/><Relationship Id="rId14" Type="http://schemas.openxmlformats.org/officeDocument/2006/relationships/image" Target="../media/image396.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23.png"/><Relationship Id="rId2" Type="http://schemas.openxmlformats.org/officeDocument/2006/relationships/image" Target="../media/image124.emf"/><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2.png"/><Relationship Id="rId4" Type="http://schemas.openxmlformats.org/officeDocument/2006/relationships/image" Target="../media/image119.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397.png"/><Relationship Id="rId1" Type="http://schemas.openxmlformats.org/officeDocument/2006/relationships/slideLayout" Target="../slideLayouts/slideLayout17.xml"/></Relationships>
</file>

<file path=ppt/slides/_rels/slide183.xml.rels><?xml version="1.0" encoding="UTF-8" standalone="yes"?>
<Relationships xmlns="http://schemas.openxmlformats.org/package/2006/relationships"><Relationship Id="rId8" Type="http://schemas.openxmlformats.org/officeDocument/2006/relationships/image" Target="../media/image396.png"/><Relationship Id="rId3" Type="http://schemas.openxmlformats.org/officeDocument/2006/relationships/image" Target="../media/image398.png"/><Relationship Id="rId7" Type="http://schemas.openxmlformats.org/officeDocument/2006/relationships/image" Target="../media/image27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399.png"/><Relationship Id="rId9" Type="http://schemas.openxmlformats.org/officeDocument/2006/relationships/image" Target="../media/image397.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402.png"/><Relationship Id="rId1" Type="http://schemas.openxmlformats.org/officeDocument/2006/relationships/slideLayout" Target="../slideLayouts/slideLayout17.xml"/></Relationships>
</file>

<file path=ppt/slides/_rels/slide186.xml.rels><?xml version="1.0" encoding="UTF-8" standalone="yes"?>
<Relationships xmlns="http://schemas.openxmlformats.org/package/2006/relationships"><Relationship Id="rId8" Type="http://schemas.openxmlformats.org/officeDocument/2006/relationships/image" Target="../media/image407.png"/><Relationship Id="rId13" Type="http://schemas.openxmlformats.org/officeDocument/2006/relationships/image" Target="../media/image412.png"/><Relationship Id="rId3" Type="http://schemas.openxmlformats.org/officeDocument/2006/relationships/image" Target="../media/image400.png"/><Relationship Id="rId7" Type="http://schemas.openxmlformats.org/officeDocument/2006/relationships/image" Target="../media/image406.jpeg"/><Relationship Id="rId12" Type="http://schemas.openxmlformats.org/officeDocument/2006/relationships/image" Target="../media/image411.png"/><Relationship Id="rId2" Type="http://schemas.openxmlformats.org/officeDocument/2006/relationships/notesSlide" Target="../notesSlides/notesSlide14.xml"/><Relationship Id="rId16" Type="http://schemas.openxmlformats.org/officeDocument/2006/relationships/image" Target="../media/image402.png"/><Relationship Id="rId1" Type="http://schemas.openxmlformats.org/officeDocument/2006/relationships/slideLayout" Target="../slideLayouts/slideLayout9.xml"/><Relationship Id="rId6" Type="http://schemas.openxmlformats.org/officeDocument/2006/relationships/image" Target="../media/image405.jpeg"/><Relationship Id="rId11" Type="http://schemas.openxmlformats.org/officeDocument/2006/relationships/image" Target="../media/image410.png"/><Relationship Id="rId5" Type="http://schemas.openxmlformats.org/officeDocument/2006/relationships/image" Target="../media/image404.jpeg"/><Relationship Id="rId15" Type="http://schemas.openxmlformats.org/officeDocument/2006/relationships/image" Target="../media/image396.png"/><Relationship Id="rId10" Type="http://schemas.openxmlformats.org/officeDocument/2006/relationships/image" Target="../media/image409.png"/><Relationship Id="rId4" Type="http://schemas.openxmlformats.org/officeDocument/2006/relationships/image" Target="../media/image403.png"/><Relationship Id="rId9" Type="http://schemas.openxmlformats.org/officeDocument/2006/relationships/image" Target="../media/image408.png"/><Relationship Id="rId14" Type="http://schemas.openxmlformats.org/officeDocument/2006/relationships/image" Target="../media/image413.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414.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28.png"/><Relationship Id="rId7" Type="http://schemas.microsoft.com/office/2007/relationships/hdphoto" Target="../media/hdphoto4.wdp"/><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29.png"/><Relationship Id="rId4" Type="http://schemas.openxmlformats.org/officeDocument/2006/relationships/image" Target="../media/image112.png"/></Relationships>
</file>

<file path=ppt/slides/_rels/slide190.xml.rels><?xml version="1.0" encoding="UTF-8" standalone="yes"?>
<Relationships xmlns="http://schemas.openxmlformats.org/package/2006/relationships"><Relationship Id="rId8" Type="http://schemas.openxmlformats.org/officeDocument/2006/relationships/image" Target="../media/image410.png"/><Relationship Id="rId13" Type="http://schemas.openxmlformats.org/officeDocument/2006/relationships/image" Target="../media/image422.png"/><Relationship Id="rId3" Type="http://schemas.openxmlformats.org/officeDocument/2006/relationships/image" Target="../media/image415.png"/><Relationship Id="rId7" Type="http://schemas.openxmlformats.org/officeDocument/2006/relationships/image" Target="../media/image418.png"/><Relationship Id="rId12" Type="http://schemas.openxmlformats.org/officeDocument/2006/relationships/image" Target="../media/image421.png"/><Relationship Id="rId17" Type="http://schemas.openxmlformats.org/officeDocument/2006/relationships/image" Target="../media/image414.png"/><Relationship Id="rId2" Type="http://schemas.openxmlformats.org/officeDocument/2006/relationships/notesSlide" Target="../notesSlides/notesSlide15.xml"/><Relationship Id="rId16" Type="http://schemas.openxmlformats.org/officeDocument/2006/relationships/image" Target="../media/image425.png"/><Relationship Id="rId1" Type="http://schemas.openxmlformats.org/officeDocument/2006/relationships/slideLayout" Target="../slideLayouts/slideLayout9.xml"/><Relationship Id="rId6" Type="http://schemas.openxmlformats.org/officeDocument/2006/relationships/image" Target="../media/image417.png"/><Relationship Id="rId11" Type="http://schemas.openxmlformats.org/officeDocument/2006/relationships/image" Target="../media/image420.png"/><Relationship Id="rId5" Type="http://schemas.openxmlformats.org/officeDocument/2006/relationships/image" Target="../media/image416.png"/><Relationship Id="rId15" Type="http://schemas.openxmlformats.org/officeDocument/2006/relationships/image" Target="../media/image424.png"/><Relationship Id="rId10" Type="http://schemas.openxmlformats.org/officeDocument/2006/relationships/image" Target="../media/image419.png"/><Relationship Id="rId4" Type="http://schemas.openxmlformats.org/officeDocument/2006/relationships/image" Target="../media/image398.png"/><Relationship Id="rId9" Type="http://schemas.openxmlformats.org/officeDocument/2006/relationships/image" Target="../media/image407.png"/><Relationship Id="rId14" Type="http://schemas.openxmlformats.org/officeDocument/2006/relationships/image" Target="../media/image423.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426.emf"/><Relationship Id="rId1" Type="http://schemas.openxmlformats.org/officeDocument/2006/relationships/slideLayout" Target="../slideLayouts/slideLayout17.xml"/></Relationships>
</file>

<file path=ppt/slides/_rels/slide194.xml.rels><?xml version="1.0" encoding="UTF-8" standalone="yes"?>
<Relationships xmlns="http://schemas.openxmlformats.org/package/2006/relationships"><Relationship Id="rId8" Type="http://schemas.openxmlformats.org/officeDocument/2006/relationships/image" Target="../media/image430.png"/><Relationship Id="rId3" Type="http://schemas.openxmlformats.org/officeDocument/2006/relationships/image" Target="../media/image427.png"/><Relationship Id="rId7" Type="http://schemas.openxmlformats.org/officeDocument/2006/relationships/image" Target="../media/image429.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28.png"/><Relationship Id="rId5" Type="http://schemas.openxmlformats.org/officeDocument/2006/relationships/image" Target="../media/image407.png"/><Relationship Id="rId10" Type="http://schemas.openxmlformats.org/officeDocument/2006/relationships/image" Target="../media/image426.emf"/><Relationship Id="rId4" Type="http://schemas.openxmlformats.org/officeDocument/2006/relationships/image" Target="../media/image410.png"/><Relationship Id="rId9" Type="http://schemas.openxmlformats.org/officeDocument/2006/relationships/image" Target="../media/image396.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431.png"/><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8" Type="http://schemas.openxmlformats.org/officeDocument/2006/relationships/image" Target="../media/image436.png"/><Relationship Id="rId13" Type="http://schemas.openxmlformats.org/officeDocument/2006/relationships/image" Target="../media/image441.png"/><Relationship Id="rId3" Type="http://schemas.openxmlformats.org/officeDocument/2006/relationships/image" Target="../media/image400.png"/><Relationship Id="rId7" Type="http://schemas.openxmlformats.org/officeDocument/2006/relationships/image" Target="../media/image435.png"/><Relationship Id="rId12" Type="http://schemas.openxmlformats.org/officeDocument/2006/relationships/image" Target="../media/image440.png"/><Relationship Id="rId17" Type="http://schemas.openxmlformats.org/officeDocument/2006/relationships/image" Target="../media/image431.png"/><Relationship Id="rId2" Type="http://schemas.openxmlformats.org/officeDocument/2006/relationships/notesSlide" Target="../notesSlides/notesSlide17.xml"/><Relationship Id="rId16" Type="http://schemas.openxmlformats.org/officeDocument/2006/relationships/image" Target="../media/image407.png"/><Relationship Id="rId1" Type="http://schemas.openxmlformats.org/officeDocument/2006/relationships/slideLayout" Target="../slideLayouts/slideLayout9.xml"/><Relationship Id="rId6" Type="http://schemas.openxmlformats.org/officeDocument/2006/relationships/image" Target="../media/image434.png"/><Relationship Id="rId11" Type="http://schemas.openxmlformats.org/officeDocument/2006/relationships/image" Target="../media/image439.jpeg"/><Relationship Id="rId5" Type="http://schemas.openxmlformats.org/officeDocument/2006/relationships/image" Target="../media/image433.png"/><Relationship Id="rId15" Type="http://schemas.openxmlformats.org/officeDocument/2006/relationships/image" Target="../media/image443.jpeg"/><Relationship Id="rId10" Type="http://schemas.openxmlformats.org/officeDocument/2006/relationships/image" Target="../media/image438.jpeg"/><Relationship Id="rId4" Type="http://schemas.openxmlformats.org/officeDocument/2006/relationships/image" Target="../media/image432.png"/><Relationship Id="rId9" Type="http://schemas.openxmlformats.org/officeDocument/2006/relationships/image" Target="../media/image437.png"/><Relationship Id="rId14" Type="http://schemas.openxmlformats.org/officeDocument/2006/relationships/image" Target="../media/image442.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image" Target="../media/image9.png"/><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emf"/><Relationship Id="rId24" Type="http://schemas.openxmlformats.org/officeDocument/2006/relationships/image" Target="../media/image31.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s>
</file>

<file path=ppt/slides/_rels/slide2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18.png"/><Relationship Id="rId7" Type="http://schemas.openxmlformats.org/officeDocument/2006/relationships/image" Target="../media/image109.png"/><Relationship Id="rId2" Type="http://schemas.openxmlformats.org/officeDocument/2006/relationships/image" Target="../media/image130.png"/><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200.xml.rels><?xml version="1.0" encoding="UTF-8" standalone="yes"?>
<Relationships xmlns="http://schemas.openxmlformats.org/package/2006/relationships"><Relationship Id="rId2" Type="http://schemas.openxmlformats.org/officeDocument/2006/relationships/image" Target="../media/image444.png"/><Relationship Id="rId1" Type="http://schemas.openxmlformats.org/officeDocument/2006/relationships/slideLayout" Target="../slideLayouts/slideLayout1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445.png"/><Relationship Id="rId1" Type="http://schemas.openxmlformats.org/officeDocument/2006/relationships/slideLayout" Target="../slideLayouts/slideLayout17.xml"/></Relationships>
</file>

<file path=ppt/slides/_rels/slide203.xml.rels><?xml version="1.0" encoding="UTF-8" standalone="yes"?>
<Relationships xmlns="http://schemas.openxmlformats.org/package/2006/relationships"><Relationship Id="rId3" Type="http://schemas.openxmlformats.org/officeDocument/2006/relationships/image" Target="../media/image446.emf"/><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445.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447.png"/><Relationship Id="rId1" Type="http://schemas.openxmlformats.org/officeDocument/2006/relationships/slideLayout" Target="../slideLayouts/slideLayout17.xml"/></Relationships>
</file>

<file path=ppt/slides/_rels/slide206.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448.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8.xml.rels><?xml version="1.0" encoding="UTF-8" standalone="yes"?>
<Relationships xmlns="http://schemas.openxmlformats.org/package/2006/relationships"><Relationship Id="rId3" Type="http://schemas.openxmlformats.org/officeDocument/2006/relationships/image" Target="../media/image450.jpeg"/><Relationship Id="rId2" Type="http://schemas.openxmlformats.org/officeDocument/2006/relationships/image" Target="../media/image449.jpeg"/><Relationship Id="rId1" Type="http://schemas.openxmlformats.org/officeDocument/2006/relationships/slideLayout" Target="../slideLayouts/slideLayout18.xml"/><Relationship Id="rId6" Type="http://schemas.openxmlformats.org/officeDocument/2006/relationships/image" Target="../media/image453.jpeg"/><Relationship Id="rId5" Type="http://schemas.openxmlformats.org/officeDocument/2006/relationships/image" Target="../media/image452.jpeg"/><Relationship Id="rId4" Type="http://schemas.openxmlformats.org/officeDocument/2006/relationships/image" Target="../media/image451.jpeg"/></Relationships>
</file>

<file path=ppt/slides/_rels/slide209.xml.rels><?xml version="1.0" encoding="UTF-8" standalone="yes"?>
<Relationships xmlns="http://schemas.openxmlformats.org/package/2006/relationships"><Relationship Id="rId2" Type="http://schemas.openxmlformats.org/officeDocument/2006/relationships/image" Target="../media/image454.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34.png"/><Relationship Id="rId1" Type="http://schemas.openxmlformats.org/officeDocument/2006/relationships/slideLayout" Target="../slideLayouts/slideLayout2.xml"/><Relationship Id="rId6" Type="http://schemas.openxmlformats.org/officeDocument/2006/relationships/image" Target="../media/image117.png"/><Relationship Id="rId5" Type="http://schemas.microsoft.com/office/2007/relationships/hdphoto" Target="../media/hdphoto5.wdp"/><Relationship Id="rId4" Type="http://schemas.openxmlformats.org/officeDocument/2006/relationships/image" Target="../media/image116.png"/></Relationships>
</file>

<file path=ppt/slides/_rels/slide210.xml.rels><?xml version="1.0" encoding="UTF-8" standalone="yes"?>
<Relationships xmlns="http://schemas.openxmlformats.org/package/2006/relationships"><Relationship Id="rId3" Type="http://schemas.openxmlformats.org/officeDocument/2006/relationships/image" Target="../media/image454.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457.png"/><Relationship Id="rId5" Type="http://schemas.openxmlformats.org/officeDocument/2006/relationships/image" Target="../media/image456.png"/><Relationship Id="rId4" Type="http://schemas.openxmlformats.org/officeDocument/2006/relationships/image" Target="../media/image455.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3.xml.rels><?xml version="1.0" encoding="UTF-8" standalone="yes"?>
<Relationships xmlns="http://schemas.openxmlformats.org/package/2006/relationships"><Relationship Id="rId2" Type="http://schemas.openxmlformats.org/officeDocument/2006/relationships/image" Target="../media/image458.png"/><Relationship Id="rId1" Type="http://schemas.openxmlformats.org/officeDocument/2006/relationships/slideLayout" Target="../slideLayouts/slideLayout17.xml"/></Relationships>
</file>

<file path=ppt/slides/_rels/slide214.xml.rels><?xml version="1.0" encoding="UTF-8" standalone="yes"?>
<Relationships xmlns="http://schemas.openxmlformats.org/package/2006/relationships"><Relationship Id="rId3" Type="http://schemas.openxmlformats.org/officeDocument/2006/relationships/image" Target="../media/image458.png"/><Relationship Id="rId7" Type="http://schemas.openxmlformats.org/officeDocument/2006/relationships/image" Target="../media/image461.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460.png"/><Relationship Id="rId5" Type="http://schemas.openxmlformats.org/officeDocument/2006/relationships/image" Target="../media/image457.png"/><Relationship Id="rId4" Type="http://schemas.openxmlformats.org/officeDocument/2006/relationships/image" Target="../media/image459.png"/></Relationships>
</file>

<file path=ppt/slides/_rels/slide215.xml.rels><?xml version="1.0" encoding="UTF-8" standalone="yes"?>
<Relationships xmlns="http://schemas.openxmlformats.org/package/2006/relationships"><Relationship Id="rId3" Type="http://schemas.openxmlformats.org/officeDocument/2006/relationships/image" Target="../media/image463.jpeg"/><Relationship Id="rId2" Type="http://schemas.openxmlformats.org/officeDocument/2006/relationships/image" Target="../media/image462.jpeg"/><Relationship Id="rId1" Type="http://schemas.openxmlformats.org/officeDocument/2006/relationships/slideLayout" Target="../slideLayouts/slideLayout18.xml"/><Relationship Id="rId5" Type="http://schemas.openxmlformats.org/officeDocument/2006/relationships/image" Target="../media/image465.jpeg"/><Relationship Id="rId4" Type="http://schemas.openxmlformats.org/officeDocument/2006/relationships/image" Target="../media/image464.jpeg"/></Relationships>
</file>

<file path=ppt/slides/_rels/slide216.xml.rels><?xml version="1.0" encoding="UTF-8" standalone="yes"?>
<Relationships xmlns="http://schemas.openxmlformats.org/package/2006/relationships"><Relationship Id="rId2" Type="http://schemas.openxmlformats.org/officeDocument/2006/relationships/image" Target="../media/image466.png"/><Relationship Id="rId1" Type="http://schemas.openxmlformats.org/officeDocument/2006/relationships/slideLayout" Target="../slideLayouts/slideLayout17.xml"/></Relationships>
</file>

<file path=ppt/slides/_rels/slide217.xml.rels><?xml version="1.0" encoding="UTF-8" standalone="yes"?>
<Relationships xmlns="http://schemas.openxmlformats.org/package/2006/relationships"><Relationship Id="rId3" Type="http://schemas.openxmlformats.org/officeDocument/2006/relationships/image" Target="../media/image467.png"/><Relationship Id="rId2" Type="http://schemas.openxmlformats.org/officeDocument/2006/relationships/image" Target="../media/image466.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36.png"/><Relationship Id="rId7" Type="http://schemas.microsoft.com/office/2007/relationships/hdphoto" Target="../media/hdphoto5.wdp"/><Relationship Id="rId2" Type="http://schemas.openxmlformats.org/officeDocument/2006/relationships/image" Target="../media/image135.png"/><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2.png"/><Relationship Id="rId4" Type="http://schemas.openxmlformats.org/officeDocument/2006/relationships/image" Target="../media/image118.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2" Type="http://schemas.openxmlformats.org/officeDocument/2006/relationships/image" Target="../media/image468.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37.png"/><Relationship Id="rId2" Type="http://schemas.openxmlformats.org/officeDocument/2006/relationships/image" Target="../media/image134.png"/><Relationship Id="rId1" Type="http://schemas.openxmlformats.org/officeDocument/2006/relationships/slideLayout" Target="../slideLayouts/slideLayout2.xml"/><Relationship Id="rId6" Type="http://schemas.openxmlformats.org/officeDocument/2006/relationships/image" Target="../media/image117.png"/><Relationship Id="rId5" Type="http://schemas.microsoft.com/office/2007/relationships/hdphoto" Target="../media/hdphoto5.wdp"/><Relationship Id="rId4" Type="http://schemas.openxmlformats.org/officeDocument/2006/relationships/image" Target="../media/image116.png"/></Relationships>
</file>

<file path=ppt/slides/_rels/slide24.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image" Target="../media/image140.png"/><Relationship Id="rId2" Type="http://schemas.openxmlformats.org/officeDocument/2006/relationships/image" Target="../media/image138.pn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16.png"/><Relationship Id="rId4" Type="http://schemas.openxmlformats.org/officeDocument/2006/relationships/image" Target="../media/image112.png"/></Relationships>
</file>

<file path=ppt/slides/_rels/slide25.xml.rels><?xml version="1.0" encoding="UTF-8" standalone="yes"?>
<Relationships xmlns="http://schemas.openxmlformats.org/package/2006/relationships"><Relationship Id="rId3" Type="http://schemas.openxmlformats.org/officeDocument/2006/relationships/image" Target="../media/image142.png"/><Relationship Id="rId7" Type="http://schemas.openxmlformats.org/officeDocument/2006/relationships/image" Target="../media/image117.png"/><Relationship Id="rId2" Type="http://schemas.openxmlformats.org/officeDocument/2006/relationships/image" Target="../media/image141.pn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16.png"/><Relationship Id="rId4" Type="http://schemas.openxmlformats.org/officeDocument/2006/relationships/image" Target="../media/image112.png"/></Relationships>
</file>

<file path=ppt/slides/_rels/slide26.xml.rels><?xml version="1.0" encoding="UTF-8" standalone="yes"?>
<Relationships xmlns="http://schemas.openxmlformats.org/package/2006/relationships"><Relationship Id="rId3" Type="http://schemas.openxmlformats.org/officeDocument/2006/relationships/image" Target="../media/image144.png"/><Relationship Id="rId7" Type="http://schemas.microsoft.com/office/2007/relationships/hdphoto" Target="../media/hdphoto5.wdp"/><Relationship Id="rId2" Type="http://schemas.openxmlformats.org/officeDocument/2006/relationships/image" Target="../media/image143.png"/><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2.png"/><Relationship Id="rId4" Type="http://schemas.openxmlformats.org/officeDocument/2006/relationships/image" Target="../media/image118.png"/></Relationships>
</file>

<file path=ppt/slides/_rels/slide2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47.png"/><Relationship Id="rId4" Type="http://schemas.openxmlformats.org/officeDocument/2006/relationships/image" Target="../media/image112.png"/></Relationships>
</file>

<file path=ppt/slides/_rels/slide2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49.png"/><Relationship Id="rId7" Type="http://schemas.openxmlformats.org/officeDocument/2006/relationships/image" Target="../media/image147.png"/><Relationship Id="rId2" Type="http://schemas.openxmlformats.org/officeDocument/2006/relationships/image" Target="../media/image148.png"/><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29.png"/><Relationship Id="rId4" Type="http://schemas.openxmlformats.org/officeDocument/2006/relationships/image" Target="../media/image1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50.png"/><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26" Type="http://schemas.openxmlformats.org/officeDocument/2006/relationships/image" Target="../media/image56.png"/><Relationship Id="rId3" Type="http://schemas.openxmlformats.org/officeDocument/2006/relationships/image" Target="../media/image33.png"/><Relationship Id="rId21" Type="http://schemas.openxmlformats.org/officeDocument/2006/relationships/image" Target="../media/image51.png"/><Relationship Id="rId34" Type="http://schemas.openxmlformats.org/officeDocument/2006/relationships/image" Target="../media/image64.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5" Type="http://schemas.openxmlformats.org/officeDocument/2006/relationships/image" Target="../media/image55.png"/><Relationship Id="rId33" Type="http://schemas.openxmlformats.org/officeDocument/2006/relationships/image" Target="../media/image63.png"/><Relationship Id="rId2" Type="http://schemas.openxmlformats.org/officeDocument/2006/relationships/image" Target="../media/image32.png"/><Relationship Id="rId16" Type="http://schemas.openxmlformats.org/officeDocument/2006/relationships/image" Target="../media/image46.png"/><Relationship Id="rId20" Type="http://schemas.openxmlformats.org/officeDocument/2006/relationships/image" Target="../media/image50.png"/><Relationship Id="rId29" Type="http://schemas.openxmlformats.org/officeDocument/2006/relationships/image" Target="../media/image59.png"/><Relationship Id="rId1" Type="http://schemas.openxmlformats.org/officeDocument/2006/relationships/slideLayout" Target="../slideLayouts/slideLayout16.xml"/><Relationship Id="rId6" Type="http://schemas.openxmlformats.org/officeDocument/2006/relationships/image" Target="../media/image36.png"/><Relationship Id="rId11" Type="http://schemas.openxmlformats.org/officeDocument/2006/relationships/image" Target="../media/image41.png"/><Relationship Id="rId24" Type="http://schemas.openxmlformats.org/officeDocument/2006/relationships/image" Target="../media/image54.png"/><Relationship Id="rId32" Type="http://schemas.openxmlformats.org/officeDocument/2006/relationships/image" Target="../media/image62.png"/><Relationship Id="rId5" Type="http://schemas.openxmlformats.org/officeDocument/2006/relationships/image" Target="../media/image35.png"/><Relationship Id="rId15" Type="http://schemas.openxmlformats.org/officeDocument/2006/relationships/image" Target="../media/image45.png"/><Relationship Id="rId23" Type="http://schemas.openxmlformats.org/officeDocument/2006/relationships/image" Target="../media/image53.png"/><Relationship Id="rId28" Type="http://schemas.openxmlformats.org/officeDocument/2006/relationships/image" Target="../media/image58.png"/><Relationship Id="rId10" Type="http://schemas.openxmlformats.org/officeDocument/2006/relationships/image" Target="../media/image40.png"/><Relationship Id="rId19" Type="http://schemas.openxmlformats.org/officeDocument/2006/relationships/image" Target="../media/image49.png"/><Relationship Id="rId31" Type="http://schemas.openxmlformats.org/officeDocument/2006/relationships/image" Target="../media/image61.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 Id="rId22" Type="http://schemas.openxmlformats.org/officeDocument/2006/relationships/image" Target="../media/image52.png"/><Relationship Id="rId27" Type="http://schemas.openxmlformats.org/officeDocument/2006/relationships/image" Target="../media/image57.png"/><Relationship Id="rId30" Type="http://schemas.openxmlformats.org/officeDocument/2006/relationships/image" Target="../media/image60.png"/></Relationships>
</file>

<file path=ppt/slides/_rels/slide30.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42.png"/><Relationship Id="rId7" Type="http://schemas.openxmlformats.org/officeDocument/2006/relationships/image" Target="../media/image152.png"/><Relationship Id="rId2" Type="http://schemas.openxmlformats.org/officeDocument/2006/relationships/image" Target="../media/image141.pn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16.png"/><Relationship Id="rId4" Type="http://schemas.openxmlformats.org/officeDocument/2006/relationships/image" Target="../media/image112.png"/></Relationships>
</file>

<file path=ppt/slides/_rels/slide31.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44.png"/><Relationship Id="rId7" Type="http://schemas.microsoft.com/office/2007/relationships/hdphoto" Target="../media/hdphoto5.wdp"/><Relationship Id="rId2" Type="http://schemas.openxmlformats.org/officeDocument/2006/relationships/image" Target="../media/image143.png"/><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2.png"/><Relationship Id="rId4" Type="http://schemas.openxmlformats.org/officeDocument/2006/relationships/image" Target="../media/image118.png"/><Relationship Id="rId9" Type="http://schemas.openxmlformats.org/officeDocument/2006/relationships/image" Target="../media/image117.png"/></Relationships>
</file>

<file path=ppt/slides/_rels/slide3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51.png"/><Relationship Id="rId4" Type="http://schemas.openxmlformats.org/officeDocument/2006/relationships/image" Target="../media/image154.png"/></Relationships>
</file>

<file path=ppt/slides/_rels/slide33.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56.png"/><Relationship Id="rId7" Type="http://schemas.microsoft.com/office/2007/relationships/hdphoto" Target="../media/hdphoto5.wdp"/><Relationship Id="rId2"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31.png"/><Relationship Id="rId4" Type="http://schemas.openxmlformats.org/officeDocument/2006/relationships/image" Target="../media/image118.png"/></Relationships>
</file>

<file path=ppt/slides/_rels/slide34.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58.png"/><Relationship Id="rId7" Type="http://schemas.openxmlformats.org/officeDocument/2006/relationships/image" Target="../media/image159.png"/><Relationship Id="rId2" Type="http://schemas.openxmlformats.org/officeDocument/2006/relationships/image" Target="../media/image157.pn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16.png"/><Relationship Id="rId4" Type="http://schemas.openxmlformats.org/officeDocument/2006/relationships/image" Target="../media/image118.png"/></Relationships>
</file>

<file path=ppt/slides/_rels/slide35.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95.png"/><Relationship Id="rId3" Type="http://schemas.openxmlformats.org/officeDocument/2006/relationships/image" Target="../media/image161.png"/><Relationship Id="rId7" Type="http://schemas.openxmlformats.org/officeDocument/2006/relationships/image" Target="../media/image165.png"/><Relationship Id="rId12" Type="http://schemas.openxmlformats.org/officeDocument/2006/relationships/image" Target="../media/image168.png"/><Relationship Id="rId2" Type="http://schemas.openxmlformats.org/officeDocument/2006/relationships/image" Target="../media/image160.png"/><Relationship Id="rId1" Type="http://schemas.openxmlformats.org/officeDocument/2006/relationships/slideLayout" Target="../slideLayouts/slideLayout9.xml"/><Relationship Id="rId6" Type="http://schemas.openxmlformats.org/officeDocument/2006/relationships/image" Target="../media/image164.png"/><Relationship Id="rId11" Type="http://schemas.openxmlformats.org/officeDocument/2006/relationships/image" Target="../media/image167.png"/><Relationship Id="rId5" Type="http://schemas.openxmlformats.org/officeDocument/2006/relationships/image" Target="../media/image163.png"/><Relationship Id="rId15" Type="http://schemas.openxmlformats.org/officeDocument/2006/relationships/image" Target="../media/image97.png"/><Relationship Id="rId10" Type="http://schemas.openxmlformats.org/officeDocument/2006/relationships/image" Target="../media/image166.jpeg"/><Relationship Id="rId4" Type="http://schemas.openxmlformats.org/officeDocument/2006/relationships/image" Target="../media/image162.jpeg"/><Relationship Id="rId9" Type="http://schemas.openxmlformats.org/officeDocument/2006/relationships/image" Target="../media/image99.png"/><Relationship Id="rId14" Type="http://schemas.openxmlformats.org/officeDocument/2006/relationships/image" Target="../media/image9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152.png"/><Relationship Id="rId2" Type="http://schemas.openxmlformats.org/officeDocument/2006/relationships/image" Target="../media/image169.png"/><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171.png"/><Relationship Id="rId4" Type="http://schemas.openxmlformats.org/officeDocument/2006/relationships/image" Target="../media/image17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72.png"/><Relationship Id="rId1" Type="http://schemas.openxmlformats.org/officeDocument/2006/relationships/slideLayout" Target="../slideLayouts/slideLayout2.xml"/><Relationship Id="rId6" Type="http://schemas.openxmlformats.org/officeDocument/2006/relationships/image" Target="../media/image152.png"/><Relationship Id="rId5" Type="http://schemas.microsoft.com/office/2007/relationships/hdphoto" Target="../media/hdphoto9.wdp"/><Relationship Id="rId4" Type="http://schemas.openxmlformats.org/officeDocument/2006/relationships/image" Target="../media/image171.png"/></Relationships>
</file>

<file path=ppt/slides/_rels/slide41.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52.png"/><Relationship Id="rId2" Type="http://schemas.openxmlformats.org/officeDocument/2006/relationships/image" Target="../media/image173.png"/><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171.png"/><Relationship Id="rId4" Type="http://schemas.openxmlformats.org/officeDocument/2006/relationships/image" Target="../media/image131.png"/></Relationships>
</file>

<file path=ppt/slides/_rels/slide42.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171.png"/><Relationship Id="rId7" Type="http://schemas.openxmlformats.org/officeDocument/2006/relationships/image" Target="../media/image175.png"/><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74.png"/><Relationship Id="rId4" Type="http://schemas.microsoft.com/office/2007/relationships/hdphoto" Target="../media/hdphoto9.wdp"/></Relationships>
</file>

<file path=ppt/slides/_rels/slide43.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159.png"/></Relationships>
</file>

<file path=ppt/slides/_rels/slide44.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79.png"/><Relationship Id="rId7" Type="http://schemas.openxmlformats.org/officeDocument/2006/relationships/image" Target="../media/image131.png"/><Relationship Id="rId2" Type="http://schemas.openxmlformats.org/officeDocument/2006/relationships/image" Target="../media/image178.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71.png"/><Relationship Id="rId4" Type="http://schemas.microsoft.com/office/2007/relationships/hdphoto" Target="../media/hdphoto11.wdp"/><Relationship Id="rId9" Type="http://schemas.openxmlformats.org/officeDocument/2006/relationships/image" Target="../media/image180.png"/></Relationships>
</file>

<file path=ppt/slides/_rels/slide45.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82.png"/><Relationship Id="rId7" Type="http://schemas.microsoft.com/office/2007/relationships/hdphoto" Target="../media/hdphoto9.wdp"/><Relationship Id="rId12"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183.png"/><Relationship Id="rId5" Type="http://schemas.microsoft.com/office/2007/relationships/hdphoto" Target="../media/hdphoto12.wdp"/><Relationship Id="rId10" Type="http://schemas.openxmlformats.org/officeDocument/2006/relationships/image" Target="../media/image132.png"/><Relationship Id="rId4" Type="http://schemas.openxmlformats.org/officeDocument/2006/relationships/image" Target="../media/image179.png"/><Relationship Id="rId9" Type="http://schemas.openxmlformats.org/officeDocument/2006/relationships/image" Target="../media/image118.png"/></Relationships>
</file>

<file path=ppt/slides/_rels/slide46.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79.png"/><Relationship Id="rId7" Type="http://schemas.openxmlformats.org/officeDocument/2006/relationships/image" Target="../media/image132.png"/><Relationship Id="rId2" Type="http://schemas.openxmlformats.org/officeDocument/2006/relationships/image" Target="../media/image184.png"/><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171.png"/><Relationship Id="rId10" Type="http://schemas.openxmlformats.org/officeDocument/2006/relationships/image" Target="../media/image180.png"/><Relationship Id="rId4" Type="http://schemas.microsoft.com/office/2007/relationships/hdphoto" Target="../media/hdphoto12.wdp"/><Relationship Id="rId9" Type="http://schemas.openxmlformats.org/officeDocument/2006/relationships/image" Target="../media/image183.png"/></Relationships>
</file>

<file path=ppt/slides/_rels/slide47.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86.png"/><Relationship Id="rId7" Type="http://schemas.microsoft.com/office/2007/relationships/hdphoto" Target="../media/hdphoto9.wdp"/><Relationship Id="rId12" Type="http://schemas.openxmlformats.org/officeDocument/2006/relationships/image" Target="../media/image180.png"/><Relationship Id="rId2" Type="http://schemas.openxmlformats.org/officeDocument/2006/relationships/image" Target="../media/image185.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183.png"/><Relationship Id="rId5" Type="http://schemas.microsoft.com/office/2007/relationships/hdphoto" Target="../media/hdphoto12.wdp"/><Relationship Id="rId10" Type="http://schemas.openxmlformats.org/officeDocument/2006/relationships/image" Target="../media/image131.png"/><Relationship Id="rId4" Type="http://schemas.openxmlformats.org/officeDocument/2006/relationships/image" Target="../media/image179.png"/><Relationship Id="rId9" Type="http://schemas.openxmlformats.org/officeDocument/2006/relationships/image" Target="../media/image118.png"/></Relationships>
</file>

<file path=ppt/slides/_rels/slide48.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79.png"/><Relationship Id="rId7" Type="http://schemas.openxmlformats.org/officeDocument/2006/relationships/image" Target="../media/image132.png"/><Relationship Id="rId2" Type="http://schemas.openxmlformats.org/officeDocument/2006/relationships/image" Target="../media/image187.png"/><Relationship Id="rId1" Type="http://schemas.openxmlformats.org/officeDocument/2006/relationships/slideLayout" Target="../slideLayouts/slideLayout2.xml"/><Relationship Id="rId6" Type="http://schemas.microsoft.com/office/2007/relationships/hdphoto" Target="../media/hdphoto9.wdp"/><Relationship Id="rId11" Type="http://schemas.openxmlformats.org/officeDocument/2006/relationships/image" Target="../media/image180.png"/><Relationship Id="rId5" Type="http://schemas.openxmlformats.org/officeDocument/2006/relationships/image" Target="../media/image171.png"/><Relationship Id="rId10" Type="http://schemas.openxmlformats.org/officeDocument/2006/relationships/image" Target="../media/image159.png"/><Relationship Id="rId4" Type="http://schemas.microsoft.com/office/2007/relationships/hdphoto" Target="../media/hdphoto14.wdp"/><Relationship Id="rId9" Type="http://schemas.openxmlformats.org/officeDocument/2006/relationships/image" Target="../media/image183.png"/></Relationships>
</file>

<file path=ppt/slides/_rels/slide49.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31.png"/><Relationship Id="rId7" Type="http://schemas.microsoft.com/office/2007/relationships/hdphoto" Target="../media/hdphoto9.wdp"/><Relationship Id="rId2" Type="http://schemas.openxmlformats.org/officeDocument/2006/relationships/image" Target="../media/image188.png"/><Relationship Id="rId1" Type="http://schemas.openxmlformats.org/officeDocument/2006/relationships/slideLayout" Target="../slideLayouts/slideLayout9.xml"/><Relationship Id="rId6" Type="http://schemas.openxmlformats.org/officeDocument/2006/relationships/image" Target="../media/image171.png"/><Relationship Id="rId5" Type="http://schemas.openxmlformats.org/officeDocument/2006/relationships/image" Target="../media/image132.png"/><Relationship Id="rId10" Type="http://schemas.openxmlformats.org/officeDocument/2006/relationships/image" Target="../media/image190.png"/><Relationship Id="rId4" Type="http://schemas.openxmlformats.org/officeDocument/2006/relationships/image" Target="../media/image183.png"/><Relationship Id="rId9" Type="http://schemas.microsoft.com/office/2007/relationships/hdphoto" Target="../media/hdphoto15.wdp"/></Relationships>
</file>

<file path=ppt/slides/_rels/slide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31.png"/><Relationship Id="rId7" Type="http://schemas.microsoft.com/office/2007/relationships/hdphoto" Target="../media/hdphoto9.wdp"/><Relationship Id="rId2" Type="http://schemas.openxmlformats.org/officeDocument/2006/relationships/image" Target="../media/image191.png"/><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image" Target="../media/image132.png"/><Relationship Id="rId4" Type="http://schemas.openxmlformats.org/officeDocument/2006/relationships/image" Target="../media/image183.png"/><Relationship Id="rId9" Type="http://schemas.microsoft.com/office/2007/relationships/hdphoto" Target="../media/hdphoto16.wdp"/></Relationships>
</file>

<file path=ppt/slides/_rels/slide51.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31.png"/><Relationship Id="rId7" Type="http://schemas.microsoft.com/office/2007/relationships/hdphoto" Target="../media/hdphoto9.wdp"/><Relationship Id="rId2" Type="http://schemas.openxmlformats.org/officeDocument/2006/relationships/image" Target="../media/image192.png"/><Relationship Id="rId1" Type="http://schemas.openxmlformats.org/officeDocument/2006/relationships/slideLayout" Target="../slideLayouts/slideLayout9.xml"/><Relationship Id="rId6" Type="http://schemas.openxmlformats.org/officeDocument/2006/relationships/image" Target="../media/image171.png"/><Relationship Id="rId5" Type="http://schemas.openxmlformats.org/officeDocument/2006/relationships/image" Target="../media/image132.png"/><Relationship Id="rId10" Type="http://schemas.openxmlformats.org/officeDocument/2006/relationships/image" Target="../media/image190.png"/><Relationship Id="rId4" Type="http://schemas.openxmlformats.org/officeDocument/2006/relationships/image" Target="../media/image183.png"/><Relationship Id="rId9" Type="http://schemas.microsoft.com/office/2007/relationships/hdphoto" Target="../media/hdphoto15.wdp"/></Relationships>
</file>

<file path=ppt/slides/_rels/slide52.xml.rels><?xml version="1.0" encoding="UTF-8" standalone="yes"?>
<Relationships xmlns="http://schemas.openxmlformats.org/package/2006/relationships"><Relationship Id="rId8" Type="http://schemas.openxmlformats.org/officeDocument/2006/relationships/image" Target="../media/image195.png"/><Relationship Id="rId3" Type="http://schemas.openxmlformats.org/officeDocument/2006/relationships/image" Target="../media/image194.png"/><Relationship Id="rId7" Type="http://schemas.microsoft.com/office/2007/relationships/hdphoto" Target="../media/hdphoto9.wdp"/><Relationship Id="rId2"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190.png"/><Relationship Id="rId5" Type="http://schemas.openxmlformats.org/officeDocument/2006/relationships/image" Target="../media/image132.png"/><Relationship Id="rId10" Type="http://schemas.microsoft.com/office/2007/relationships/hdphoto" Target="../media/hdphoto16.wdp"/><Relationship Id="rId4" Type="http://schemas.openxmlformats.org/officeDocument/2006/relationships/image" Target="../media/image131.png"/><Relationship Id="rId9" Type="http://schemas.openxmlformats.org/officeDocument/2006/relationships/image" Target="../media/image189.png"/></Relationships>
</file>

<file path=ppt/slides/_rels/slide53.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31.png"/><Relationship Id="rId7" Type="http://schemas.openxmlformats.org/officeDocument/2006/relationships/image" Target="../media/image197.png"/><Relationship Id="rId12" Type="http://schemas.openxmlformats.org/officeDocument/2006/relationships/image" Target="../media/image200.png"/><Relationship Id="rId2" Type="http://schemas.openxmlformats.org/officeDocument/2006/relationships/image" Target="../media/image196.png"/><Relationship Id="rId1" Type="http://schemas.openxmlformats.org/officeDocument/2006/relationships/slideLayout" Target="../slideLayouts/slideLayout2.xml"/><Relationship Id="rId6" Type="http://schemas.microsoft.com/office/2007/relationships/hdphoto" Target="../media/hdphoto17.wdp"/><Relationship Id="rId11" Type="http://schemas.openxmlformats.org/officeDocument/2006/relationships/image" Target="../media/image199.png"/><Relationship Id="rId5" Type="http://schemas.openxmlformats.org/officeDocument/2006/relationships/image" Target="../media/image171.png"/><Relationship Id="rId10" Type="http://schemas.microsoft.com/office/2007/relationships/hdphoto" Target="../media/hdphoto18.wdp"/><Relationship Id="rId4" Type="http://schemas.openxmlformats.org/officeDocument/2006/relationships/image" Target="../media/image183.png"/><Relationship Id="rId9" Type="http://schemas.openxmlformats.org/officeDocument/2006/relationships/image" Target="../media/image198.png"/></Relationships>
</file>

<file path=ppt/slides/_rels/slide54.xml.rels><?xml version="1.0" encoding="UTF-8" standalone="yes"?>
<Relationships xmlns="http://schemas.openxmlformats.org/package/2006/relationships"><Relationship Id="rId8" Type="http://schemas.microsoft.com/office/2007/relationships/hdphoto" Target="../media/hdphoto16.wdp"/><Relationship Id="rId13" Type="http://schemas.openxmlformats.org/officeDocument/2006/relationships/image" Target="../media/image123.png"/><Relationship Id="rId3" Type="http://schemas.openxmlformats.org/officeDocument/2006/relationships/image" Target="../media/image131.png"/><Relationship Id="rId7" Type="http://schemas.openxmlformats.org/officeDocument/2006/relationships/image" Target="../media/image189.png"/><Relationship Id="rId12" Type="http://schemas.openxmlformats.org/officeDocument/2006/relationships/image" Target="../media/image204.png"/><Relationship Id="rId2" Type="http://schemas.openxmlformats.org/officeDocument/2006/relationships/image" Target="../media/image201.png"/><Relationship Id="rId1" Type="http://schemas.openxmlformats.org/officeDocument/2006/relationships/slideLayout" Target="../slideLayouts/slideLayout2.xml"/><Relationship Id="rId6" Type="http://schemas.openxmlformats.org/officeDocument/2006/relationships/image" Target="../media/image195.png"/><Relationship Id="rId11" Type="http://schemas.openxmlformats.org/officeDocument/2006/relationships/image" Target="../media/image197.png"/><Relationship Id="rId5" Type="http://schemas.microsoft.com/office/2007/relationships/hdphoto" Target="../media/hdphoto9.wdp"/><Relationship Id="rId10" Type="http://schemas.openxmlformats.org/officeDocument/2006/relationships/image" Target="../media/image203.png"/><Relationship Id="rId4" Type="http://schemas.openxmlformats.org/officeDocument/2006/relationships/image" Target="../media/image171.png"/><Relationship Id="rId9" Type="http://schemas.openxmlformats.org/officeDocument/2006/relationships/image" Target="../media/image202.png"/></Relationships>
</file>

<file path=ppt/slides/_rels/slide55.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31.png"/><Relationship Id="rId7"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2.xml"/><Relationship Id="rId6" Type="http://schemas.openxmlformats.org/officeDocument/2006/relationships/image" Target="../media/image195.png"/><Relationship Id="rId5" Type="http://schemas.microsoft.com/office/2007/relationships/hdphoto" Target="../media/hdphoto9.wdp"/><Relationship Id="rId10" Type="http://schemas.openxmlformats.org/officeDocument/2006/relationships/image" Target="../media/image207.png"/><Relationship Id="rId4" Type="http://schemas.openxmlformats.org/officeDocument/2006/relationships/image" Target="../media/image171.png"/><Relationship Id="rId9" Type="http://schemas.microsoft.com/office/2007/relationships/hdphoto" Target="../media/hdphoto16.wdp"/></Relationships>
</file>

<file path=ppt/slides/_rels/slide56.xml.rels><?xml version="1.0" encoding="UTF-8" standalone="yes"?>
<Relationships xmlns="http://schemas.openxmlformats.org/package/2006/relationships"><Relationship Id="rId8" Type="http://schemas.openxmlformats.org/officeDocument/2006/relationships/image" Target="../media/image212.jpeg"/><Relationship Id="rId13" Type="http://schemas.openxmlformats.org/officeDocument/2006/relationships/image" Target="../media/image97.png"/><Relationship Id="rId3" Type="http://schemas.openxmlformats.org/officeDocument/2006/relationships/image" Target="../media/image209.png"/><Relationship Id="rId7" Type="http://schemas.openxmlformats.org/officeDocument/2006/relationships/image" Target="../media/image99.png"/><Relationship Id="rId12" Type="http://schemas.openxmlformats.org/officeDocument/2006/relationships/image" Target="../media/image96.png"/><Relationship Id="rId2" Type="http://schemas.openxmlformats.org/officeDocument/2006/relationships/image" Target="../media/image208.png"/><Relationship Id="rId1" Type="http://schemas.openxmlformats.org/officeDocument/2006/relationships/slideLayout" Target="../slideLayouts/slideLayout9.xml"/><Relationship Id="rId6" Type="http://schemas.openxmlformats.org/officeDocument/2006/relationships/image" Target="../media/image211.png"/><Relationship Id="rId11" Type="http://schemas.openxmlformats.org/officeDocument/2006/relationships/image" Target="../media/image215.png"/><Relationship Id="rId5" Type="http://schemas.openxmlformats.org/officeDocument/2006/relationships/image" Target="../media/image210.jpeg"/><Relationship Id="rId10" Type="http://schemas.openxmlformats.org/officeDocument/2006/relationships/image" Target="../media/image214.png"/><Relationship Id="rId4" Type="http://schemas.openxmlformats.org/officeDocument/2006/relationships/image" Target="../media/image65.png"/><Relationship Id="rId9" Type="http://schemas.openxmlformats.org/officeDocument/2006/relationships/image" Target="../media/image21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18" Type="http://schemas.openxmlformats.org/officeDocument/2006/relationships/image" Target="../media/image81.png"/><Relationship Id="rId3" Type="http://schemas.openxmlformats.org/officeDocument/2006/relationships/image" Target="../media/image66.png"/><Relationship Id="rId21" Type="http://schemas.openxmlformats.org/officeDocument/2006/relationships/image" Target="../media/image84.png"/><Relationship Id="rId7" Type="http://schemas.openxmlformats.org/officeDocument/2006/relationships/image" Target="../media/image70.png"/><Relationship Id="rId12" Type="http://schemas.openxmlformats.org/officeDocument/2006/relationships/image" Target="../media/image75.png"/><Relationship Id="rId17" Type="http://schemas.openxmlformats.org/officeDocument/2006/relationships/image" Target="../media/image80.png"/><Relationship Id="rId2" Type="http://schemas.openxmlformats.org/officeDocument/2006/relationships/notesSlide" Target="../notesSlides/notesSlide1.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5" Type="http://schemas.openxmlformats.org/officeDocument/2006/relationships/image" Target="../media/image78.png"/><Relationship Id="rId10" Type="http://schemas.openxmlformats.org/officeDocument/2006/relationships/image" Target="../media/image73.png"/><Relationship Id="rId19" Type="http://schemas.openxmlformats.org/officeDocument/2006/relationships/image" Target="../media/image82.png"/><Relationship Id="rId4" Type="http://schemas.openxmlformats.org/officeDocument/2006/relationships/image" Target="../media/image67.png"/><Relationship Id="rId9" Type="http://schemas.openxmlformats.org/officeDocument/2006/relationships/image" Target="../media/image72.png"/><Relationship Id="rId14" Type="http://schemas.openxmlformats.org/officeDocument/2006/relationships/image" Target="../media/image77.png"/><Relationship Id="rId22" Type="http://schemas.openxmlformats.org/officeDocument/2006/relationships/image" Target="../media/image85.png"/></Relationships>
</file>

<file path=ppt/slides/_rels/slide60.xml.rels><?xml version="1.0" encoding="UTF-8" standalone="yes"?>
<Relationships xmlns="http://schemas.openxmlformats.org/package/2006/relationships"><Relationship Id="rId8" Type="http://schemas.microsoft.com/office/2007/relationships/hdphoto" Target="../media/hdphoto20.wdp"/><Relationship Id="rId13" Type="http://schemas.openxmlformats.org/officeDocument/2006/relationships/image" Target="../media/image190.png"/><Relationship Id="rId3" Type="http://schemas.microsoft.com/office/2007/relationships/hdphoto" Target="../media/hdphoto19.wdp"/><Relationship Id="rId7" Type="http://schemas.openxmlformats.org/officeDocument/2006/relationships/image" Target="../media/image171.png"/><Relationship Id="rId12" Type="http://schemas.openxmlformats.org/officeDocument/2006/relationships/image" Target="../media/image200.png"/><Relationship Id="rId2" Type="http://schemas.openxmlformats.org/officeDocument/2006/relationships/image" Target="../media/image198.png"/><Relationship Id="rId1" Type="http://schemas.openxmlformats.org/officeDocument/2006/relationships/slideLayout" Target="../slideLayouts/slideLayout2.xml"/><Relationship Id="rId6" Type="http://schemas.openxmlformats.org/officeDocument/2006/relationships/image" Target="../media/image195.png"/><Relationship Id="rId11" Type="http://schemas.openxmlformats.org/officeDocument/2006/relationships/image" Target="../media/image206.png"/><Relationship Id="rId5" Type="http://schemas.openxmlformats.org/officeDocument/2006/relationships/image" Target="../media/image159.png"/><Relationship Id="rId10" Type="http://schemas.openxmlformats.org/officeDocument/2006/relationships/image" Target="../media/image170.png"/><Relationship Id="rId4" Type="http://schemas.openxmlformats.org/officeDocument/2006/relationships/image" Target="../media/image216.png"/><Relationship Id="rId9" Type="http://schemas.openxmlformats.org/officeDocument/2006/relationships/image" Target="../media/image197.png"/></Relationships>
</file>

<file path=ppt/slides/_rels/slide61.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17.png"/><Relationship Id="rId7" Type="http://schemas.openxmlformats.org/officeDocument/2006/relationships/image" Target="../media/image17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06.png"/><Relationship Id="rId11" Type="http://schemas.openxmlformats.org/officeDocument/2006/relationships/image" Target="../media/image207.png"/><Relationship Id="rId5" Type="http://schemas.openxmlformats.org/officeDocument/2006/relationships/image" Target="../media/image195.png"/><Relationship Id="rId10" Type="http://schemas.microsoft.com/office/2007/relationships/hdphoto" Target="../media/hdphoto16.wdp"/><Relationship Id="rId4" Type="http://schemas.openxmlformats.org/officeDocument/2006/relationships/image" Target="../media/image159.png"/><Relationship Id="rId9" Type="http://schemas.openxmlformats.org/officeDocument/2006/relationships/image" Target="../media/image189.png"/></Relationships>
</file>

<file path=ppt/slides/_rels/slide62.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59.png"/><Relationship Id="rId7" Type="http://schemas.microsoft.com/office/2007/relationships/hdphoto" Target="../media/hdphoto10.wdp"/><Relationship Id="rId2" Type="http://schemas.openxmlformats.org/officeDocument/2006/relationships/image" Target="../media/image218.png"/><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image" Target="../media/image206.png"/><Relationship Id="rId10" Type="http://schemas.openxmlformats.org/officeDocument/2006/relationships/image" Target="../media/image219.png"/><Relationship Id="rId4" Type="http://schemas.openxmlformats.org/officeDocument/2006/relationships/image" Target="../media/image195.png"/><Relationship Id="rId9" Type="http://schemas.microsoft.com/office/2007/relationships/hdphoto" Target="../media/hdphoto16.wdp"/></Relationships>
</file>

<file path=ppt/slides/_rels/slide63.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59.png"/><Relationship Id="rId7" Type="http://schemas.microsoft.com/office/2007/relationships/hdphoto" Target="../media/hdphoto17.wdp"/><Relationship Id="rId2" Type="http://schemas.openxmlformats.org/officeDocument/2006/relationships/image" Target="../media/image220.png"/><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image" Target="../media/image206.png"/><Relationship Id="rId10" Type="http://schemas.openxmlformats.org/officeDocument/2006/relationships/image" Target="../media/image221.png"/><Relationship Id="rId4" Type="http://schemas.openxmlformats.org/officeDocument/2006/relationships/image" Target="../media/image195.png"/><Relationship Id="rId9" Type="http://schemas.microsoft.com/office/2007/relationships/hdphoto" Target="../media/hdphoto16.wdp"/></Relationships>
</file>

<file path=ppt/slides/_rels/slide64.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221.png"/><Relationship Id="rId3" Type="http://schemas.openxmlformats.org/officeDocument/2006/relationships/image" Target="../media/image223.png"/><Relationship Id="rId7" Type="http://schemas.openxmlformats.org/officeDocument/2006/relationships/image" Target="../media/image195.png"/><Relationship Id="rId12" Type="http://schemas.microsoft.com/office/2007/relationships/hdphoto" Target="../media/hdphoto21.wdp"/><Relationship Id="rId2" Type="http://schemas.openxmlformats.org/officeDocument/2006/relationships/image" Target="../media/image222.png"/><Relationship Id="rId1" Type="http://schemas.openxmlformats.org/officeDocument/2006/relationships/slideLayout" Target="../slideLayouts/slideLayout2.xml"/><Relationship Id="rId6" Type="http://schemas.openxmlformats.org/officeDocument/2006/relationships/image" Target="../media/image159.png"/><Relationship Id="rId11" Type="http://schemas.openxmlformats.org/officeDocument/2006/relationships/image" Target="../media/image189.png"/><Relationship Id="rId5" Type="http://schemas.openxmlformats.org/officeDocument/2006/relationships/image" Target="../media/image200.png"/><Relationship Id="rId10" Type="http://schemas.openxmlformats.org/officeDocument/2006/relationships/image" Target="../media/image224.png"/><Relationship Id="rId4" Type="http://schemas.openxmlformats.org/officeDocument/2006/relationships/image" Target="../media/image206.png"/><Relationship Id="rId9" Type="http://schemas.microsoft.com/office/2007/relationships/hdphoto" Target="../media/hdphoto20.wdp"/></Relationships>
</file>

<file path=ppt/slides/_rels/slide65.xml.rels><?xml version="1.0" encoding="UTF-8" standalone="yes"?>
<Relationships xmlns="http://schemas.openxmlformats.org/package/2006/relationships"><Relationship Id="rId8" Type="http://schemas.openxmlformats.org/officeDocument/2006/relationships/image" Target="../media/image189.png"/><Relationship Id="rId13" Type="http://schemas.openxmlformats.org/officeDocument/2006/relationships/image" Target="../media/image221.png"/><Relationship Id="rId3" Type="http://schemas.openxmlformats.org/officeDocument/2006/relationships/image" Target="../media/image223.png"/><Relationship Id="rId7" Type="http://schemas.microsoft.com/office/2007/relationships/hdphoto" Target="../media/hdphoto9.wdp"/><Relationship Id="rId12" Type="http://schemas.openxmlformats.org/officeDocument/2006/relationships/image" Target="../media/image224.png"/><Relationship Id="rId2" Type="http://schemas.openxmlformats.org/officeDocument/2006/relationships/image" Target="../media/image225.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200.png"/><Relationship Id="rId5" Type="http://schemas.openxmlformats.org/officeDocument/2006/relationships/image" Target="../media/image195.png"/><Relationship Id="rId10" Type="http://schemas.openxmlformats.org/officeDocument/2006/relationships/image" Target="../media/image206.png"/><Relationship Id="rId4" Type="http://schemas.openxmlformats.org/officeDocument/2006/relationships/image" Target="../media/image159.png"/><Relationship Id="rId9" Type="http://schemas.microsoft.com/office/2007/relationships/hdphoto" Target="../media/hdphoto16.wdp"/></Relationships>
</file>

<file path=ppt/slides/_rels/slide66.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206.png"/><Relationship Id="rId7" Type="http://schemas.microsoft.com/office/2007/relationships/hdphoto" Target="../media/hdphoto19.wdp"/><Relationship Id="rId2" Type="http://schemas.openxmlformats.org/officeDocument/2006/relationships/image" Target="../media/image226.png"/><Relationship Id="rId1" Type="http://schemas.openxmlformats.org/officeDocument/2006/relationships/slideLayout" Target="../slideLayouts/slideLayout2.xml"/><Relationship Id="rId6" Type="http://schemas.openxmlformats.org/officeDocument/2006/relationships/image" Target="../media/image198.png"/><Relationship Id="rId5" Type="http://schemas.openxmlformats.org/officeDocument/2006/relationships/image" Target="../media/image224.png"/><Relationship Id="rId10" Type="http://schemas.openxmlformats.org/officeDocument/2006/relationships/image" Target="../media/image180.png"/><Relationship Id="rId4" Type="http://schemas.openxmlformats.org/officeDocument/2006/relationships/image" Target="../media/image200.png"/><Relationship Id="rId9" Type="http://schemas.microsoft.com/office/2007/relationships/hdphoto" Target="../media/hdphoto9.wdp"/></Relationships>
</file>

<file path=ppt/slides/_rels/slide67.xml.rels><?xml version="1.0" encoding="UTF-8" standalone="yes"?>
<Relationships xmlns="http://schemas.openxmlformats.org/package/2006/relationships"><Relationship Id="rId8" Type="http://schemas.openxmlformats.org/officeDocument/2006/relationships/image" Target="../media/image189.png"/><Relationship Id="rId13" Type="http://schemas.openxmlformats.org/officeDocument/2006/relationships/image" Target="../media/image228.png"/><Relationship Id="rId3" Type="http://schemas.openxmlformats.org/officeDocument/2006/relationships/image" Target="../media/image223.png"/><Relationship Id="rId7" Type="http://schemas.microsoft.com/office/2007/relationships/hdphoto" Target="../media/hdphoto22.wdp"/><Relationship Id="rId12" Type="http://schemas.openxmlformats.org/officeDocument/2006/relationships/image" Target="../media/image224.png"/><Relationship Id="rId2" Type="http://schemas.openxmlformats.org/officeDocument/2006/relationships/image" Target="../media/image227.png"/><Relationship Id="rId1" Type="http://schemas.openxmlformats.org/officeDocument/2006/relationships/slideLayout" Target="../slideLayouts/slideLayout2.xml"/><Relationship Id="rId6" Type="http://schemas.openxmlformats.org/officeDocument/2006/relationships/image" Target="../media/image171.png"/><Relationship Id="rId11" Type="http://schemas.openxmlformats.org/officeDocument/2006/relationships/image" Target="../media/image200.png"/><Relationship Id="rId5" Type="http://schemas.openxmlformats.org/officeDocument/2006/relationships/image" Target="../media/image195.png"/><Relationship Id="rId10" Type="http://schemas.openxmlformats.org/officeDocument/2006/relationships/image" Target="../media/image206.png"/><Relationship Id="rId4" Type="http://schemas.openxmlformats.org/officeDocument/2006/relationships/image" Target="../media/image159.png"/><Relationship Id="rId9" Type="http://schemas.microsoft.com/office/2007/relationships/hdphoto" Target="../media/hdphoto23.wdp"/></Relationships>
</file>

<file path=ppt/slides/_rels/slide68.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06.png"/><Relationship Id="rId7" Type="http://schemas.openxmlformats.org/officeDocument/2006/relationships/image" Target="../media/image230.png"/><Relationship Id="rId12" Type="http://schemas.openxmlformats.org/officeDocument/2006/relationships/image" Target="../media/image232.png"/><Relationship Id="rId2" Type="http://schemas.openxmlformats.org/officeDocument/2006/relationships/image" Target="../media/image229.png"/><Relationship Id="rId1" Type="http://schemas.openxmlformats.org/officeDocument/2006/relationships/slideLayout" Target="../slideLayouts/slideLayout2.xml"/><Relationship Id="rId6" Type="http://schemas.microsoft.com/office/2007/relationships/hdphoto" Target="../media/hdphoto24.wdp"/><Relationship Id="rId11" Type="http://schemas.microsoft.com/office/2007/relationships/hdphoto" Target="../media/hdphoto19.wdp"/><Relationship Id="rId5" Type="http://schemas.openxmlformats.org/officeDocument/2006/relationships/image" Target="../media/image171.png"/><Relationship Id="rId10" Type="http://schemas.openxmlformats.org/officeDocument/2006/relationships/image" Target="../media/image198.png"/><Relationship Id="rId4" Type="http://schemas.openxmlformats.org/officeDocument/2006/relationships/image" Target="../media/image200.png"/><Relationship Id="rId9" Type="http://schemas.openxmlformats.org/officeDocument/2006/relationships/image" Target="../media/image231.png"/></Relationships>
</file>

<file path=ppt/slides/_rels/slide69.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06.png"/><Relationship Id="rId7" Type="http://schemas.openxmlformats.org/officeDocument/2006/relationships/image" Target="../media/image230.png"/><Relationship Id="rId12" Type="http://schemas.openxmlformats.org/officeDocument/2006/relationships/image" Target="../media/image228.png"/><Relationship Id="rId2" Type="http://schemas.openxmlformats.org/officeDocument/2006/relationships/image" Target="../media/image233.png"/><Relationship Id="rId1" Type="http://schemas.openxmlformats.org/officeDocument/2006/relationships/slideLayout" Target="../slideLayouts/slideLayout2.xml"/><Relationship Id="rId6" Type="http://schemas.microsoft.com/office/2007/relationships/hdphoto" Target="../media/hdphoto9.wdp"/><Relationship Id="rId11" Type="http://schemas.microsoft.com/office/2007/relationships/hdphoto" Target="../media/hdphoto16.wdp"/><Relationship Id="rId5" Type="http://schemas.openxmlformats.org/officeDocument/2006/relationships/image" Target="../media/image171.png"/><Relationship Id="rId10" Type="http://schemas.openxmlformats.org/officeDocument/2006/relationships/image" Target="../media/image189.png"/><Relationship Id="rId4" Type="http://schemas.openxmlformats.org/officeDocument/2006/relationships/image" Target="../media/image200.png"/><Relationship Id="rId9" Type="http://schemas.openxmlformats.org/officeDocument/2006/relationships/image" Target="../media/image234.png"/></Relationships>
</file>

<file path=ppt/slides/_rels/slide7.xml.rels><?xml version="1.0" encoding="UTF-8" standalone="yes"?>
<Relationships xmlns="http://schemas.openxmlformats.org/package/2006/relationships"><Relationship Id="rId8" Type="http://schemas.openxmlformats.org/officeDocument/2006/relationships/image" Target="../media/image91.emf"/><Relationship Id="rId13" Type="http://schemas.openxmlformats.org/officeDocument/2006/relationships/image" Target="../media/image96.png"/><Relationship Id="rId3" Type="http://schemas.openxmlformats.org/officeDocument/2006/relationships/image" Target="../media/image86.emf"/><Relationship Id="rId7" Type="http://schemas.openxmlformats.org/officeDocument/2006/relationships/image" Target="../media/image90.emf"/><Relationship Id="rId12" Type="http://schemas.openxmlformats.org/officeDocument/2006/relationships/image" Target="../media/image95.png"/><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89.emf"/><Relationship Id="rId11" Type="http://schemas.openxmlformats.org/officeDocument/2006/relationships/image" Target="../media/image94.emf"/><Relationship Id="rId5" Type="http://schemas.openxmlformats.org/officeDocument/2006/relationships/image" Target="../media/image88.png"/><Relationship Id="rId10" Type="http://schemas.openxmlformats.org/officeDocument/2006/relationships/image" Target="../media/image93.emf"/><Relationship Id="rId4" Type="http://schemas.openxmlformats.org/officeDocument/2006/relationships/image" Target="../media/image87.emf"/><Relationship Id="rId9" Type="http://schemas.openxmlformats.org/officeDocument/2006/relationships/image" Target="../media/image92.emf"/><Relationship Id="rId14" Type="http://schemas.openxmlformats.org/officeDocument/2006/relationships/image" Target="../media/image97.png"/></Relationships>
</file>

<file path=ppt/slides/_rels/slide70.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06.png"/><Relationship Id="rId7" Type="http://schemas.openxmlformats.org/officeDocument/2006/relationships/image" Target="../media/image230.png"/><Relationship Id="rId12" Type="http://schemas.openxmlformats.org/officeDocument/2006/relationships/image" Target="../media/image228.png"/><Relationship Id="rId2" Type="http://schemas.openxmlformats.org/officeDocument/2006/relationships/image" Target="../media/image235.png"/><Relationship Id="rId1" Type="http://schemas.openxmlformats.org/officeDocument/2006/relationships/slideLayout" Target="../slideLayouts/slideLayout2.xml"/><Relationship Id="rId6" Type="http://schemas.microsoft.com/office/2007/relationships/hdphoto" Target="../media/hdphoto9.wdp"/><Relationship Id="rId11" Type="http://schemas.microsoft.com/office/2007/relationships/hdphoto" Target="../media/hdphoto16.wdp"/><Relationship Id="rId5" Type="http://schemas.openxmlformats.org/officeDocument/2006/relationships/image" Target="../media/image171.png"/><Relationship Id="rId10" Type="http://schemas.openxmlformats.org/officeDocument/2006/relationships/image" Target="../media/image189.png"/><Relationship Id="rId4" Type="http://schemas.openxmlformats.org/officeDocument/2006/relationships/image" Target="../media/image200.png"/><Relationship Id="rId9" Type="http://schemas.openxmlformats.org/officeDocument/2006/relationships/image" Target="../media/image224.png"/></Relationships>
</file>

<file path=ppt/slides/_rels/slide71.xml.rels><?xml version="1.0" encoding="UTF-8" standalone="yes"?>
<Relationships xmlns="http://schemas.openxmlformats.org/package/2006/relationships"><Relationship Id="rId8" Type="http://schemas.openxmlformats.org/officeDocument/2006/relationships/image" Target="../media/image242.png"/><Relationship Id="rId13" Type="http://schemas.openxmlformats.org/officeDocument/2006/relationships/image" Target="../media/image123.png"/><Relationship Id="rId3" Type="http://schemas.openxmlformats.org/officeDocument/2006/relationships/image" Target="../media/image238.png"/><Relationship Id="rId7" Type="http://schemas.openxmlformats.org/officeDocument/2006/relationships/image" Target="../media/image241.png"/><Relationship Id="rId12" Type="http://schemas.openxmlformats.org/officeDocument/2006/relationships/image" Target="../media/image245.png"/><Relationship Id="rId2" Type="http://schemas.openxmlformats.org/officeDocument/2006/relationships/image" Target="../media/image237.png"/><Relationship Id="rId1" Type="http://schemas.openxmlformats.org/officeDocument/2006/relationships/slideLayout" Target="../slideLayouts/slideLayout2.xml"/><Relationship Id="rId6" Type="http://schemas.openxmlformats.org/officeDocument/2006/relationships/image" Target="../media/image240.png"/><Relationship Id="rId11" Type="http://schemas.openxmlformats.org/officeDocument/2006/relationships/image" Target="../media/image244.png"/><Relationship Id="rId5" Type="http://schemas.microsoft.com/office/2007/relationships/hdphoto" Target="../media/hdphoto25.wdp"/><Relationship Id="rId10" Type="http://schemas.microsoft.com/office/2007/relationships/hdphoto" Target="../media/hdphoto26.wdp"/><Relationship Id="rId4" Type="http://schemas.openxmlformats.org/officeDocument/2006/relationships/image" Target="../media/image239.png"/><Relationship Id="rId9" Type="http://schemas.openxmlformats.org/officeDocument/2006/relationships/image" Target="../media/image243.jpeg"/></Relationships>
</file>

<file path=ppt/slides/_rels/slide72.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99.png"/><Relationship Id="rId1" Type="http://schemas.openxmlformats.org/officeDocument/2006/relationships/slideLayout" Target="../slideLayouts/slideLayout9.xml"/><Relationship Id="rId4" Type="http://schemas.openxmlformats.org/officeDocument/2006/relationships/image" Target="../media/image65.png"/></Relationships>
</file>

<file path=ppt/slides/_rels/slide73.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47.jpe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slideLayout" Target="../slideLayouts/slideLayout2.xml"/><Relationship Id="rId4" Type="http://schemas.openxmlformats.org/officeDocument/2006/relationships/image" Target="../media/image25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microsoft.com/office/2007/relationships/hdphoto" Target="../media/hdphoto27.wdp"/><Relationship Id="rId3" Type="http://schemas.openxmlformats.org/officeDocument/2006/relationships/image" Target="../media/image252.png"/><Relationship Id="rId7" Type="http://schemas.openxmlformats.org/officeDocument/2006/relationships/image" Target="../media/image253.png"/><Relationship Id="rId2" Type="http://schemas.openxmlformats.org/officeDocument/2006/relationships/image" Target="../media/image251.png"/><Relationship Id="rId1" Type="http://schemas.openxmlformats.org/officeDocument/2006/relationships/slideLayout" Target="../slideLayouts/slideLayout2.xml"/><Relationship Id="rId6" Type="http://schemas.microsoft.com/office/2007/relationships/hdphoto" Target="../media/hdphoto19.wdp"/><Relationship Id="rId5" Type="http://schemas.openxmlformats.org/officeDocument/2006/relationships/image" Target="../media/image198.png"/><Relationship Id="rId4" Type="http://schemas.openxmlformats.org/officeDocument/2006/relationships/image" Target="../media/image224.png"/><Relationship Id="rId9" Type="http://schemas.openxmlformats.org/officeDocument/2006/relationships/image" Target="../media/image180.png"/></Relationships>
</file>

<file path=ppt/slides/_rels/slide77.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198.png"/><Relationship Id="rId7" Type="http://schemas.microsoft.com/office/2007/relationships/hdphoto" Target="../media/hdphoto10.wdp"/><Relationship Id="rId2" Type="http://schemas.openxmlformats.org/officeDocument/2006/relationships/image" Target="../media/image254.png"/><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image" Target="../media/image224.png"/><Relationship Id="rId4" Type="http://schemas.microsoft.com/office/2007/relationships/hdphoto" Target="../media/hdphoto19.wdp"/><Relationship Id="rId9" Type="http://schemas.openxmlformats.org/officeDocument/2006/relationships/image" Target="../media/image252.png"/></Relationships>
</file>

<file path=ppt/slides/_rels/slide78.xml.rels><?xml version="1.0" encoding="UTF-8" standalone="yes"?>
<Relationships xmlns="http://schemas.openxmlformats.org/package/2006/relationships"><Relationship Id="rId8" Type="http://schemas.microsoft.com/office/2007/relationships/hdphoto" Target="../media/hdphoto28.wdp"/><Relationship Id="rId3" Type="http://schemas.openxmlformats.org/officeDocument/2006/relationships/image" Target="../media/image171.png"/><Relationship Id="rId7" Type="http://schemas.openxmlformats.org/officeDocument/2006/relationships/image" Target="../media/image256.png"/><Relationship Id="rId2" Type="http://schemas.openxmlformats.org/officeDocument/2006/relationships/image" Target="../media/image255.png"/><Relationship Id="rId1" Type="http://schemas.openxmlformats.org/officeDocument/2006/relationships/slideLayout" Target="../slideLayouts/slideLayout2.xml"/><Relationship Id="rId6" Type="http://schemas.openxmlformats.org/officeDocument/2006/relationships/image" Target="../media/image180.png"/><Relationship Id="rId5" Type="http://schemas.openxmlformats.org/officeDocument/2006/relationships/image" Target="../media/image224.png"/><Relationship Id="rId4" Type="http://schemas.microsoft.com/office/2007/relationships/hdphoto" Target="../media/hdphoto9.wdp"/><Relationship Id="rId9" Type="http://schemas.openxmlformats.org/officeDocument/2006/relationships/image" Target="../media/image252.png"/></Relationships>
</file>

<file path=ppt/slides/_rels/slide79.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171.png"/><Relationship Id="rId7" Type="http://schemas.openxmlformats.org/officeDocument/2006/relationships/image" Target="../media/image224.png"/><Relationship Id="rId2" Type="http://schemas.openxmlformats.org/officeDocument/2006/relationships/image" Target="../media/image257.png"/><Relationship Id="rId1" Type="http://schemas.openxmlformats.org/officeDocument/2006/relationships/slideLayout" Target="../slideLayouts/slideLayout2.xml"/><Relationship Id="rId6" Type="http://schemas.microsoft.com/office/2007/relationships/hdphoto" Target="../media/hdphoto16.wdp"/><Relationship Id="rId5" Type="http://schemas.openxmlformats.org/officeDocument/2006/relationships/image" Target="../media/image189.png"/><Relationship Id="rId10" Type="http://schemas.openxmlformats.org/officeDocument/2006/relationships/image" Target="../media/image252.png"/><Relationship Id="rId4" Type="http://schemas.microsoft.com/office/2007/relationships/hdphoto" Target="../media/hdphoto9.wdp"/><Relationship Id="rId9" Type="http://schemas.openxmlformats.org/officeDocument/2006/relationships/image" Target="../media/image258.png"/></Relationships>
</file>

<file path=ppt/slides/_rels/slide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60.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61.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62.pn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224.png"/><Relationship Id="rId7" Type="http://schemas.microsoft.com/office/2007/relationships/hdphoto" Target="../media/hdphoto29.wdp"/><Relationship Id="rId2" Type="http://schemas.openxmlformats.org/officeDocument/2006/relationships/image" Target="../media/image263.png"/><Relationship Id="rId1" Type="http://schemas.openxmlformats.org/officeDocument/2006/relationships/slideLayout" Target="../slideLayouts/slideLayout2.xml"/><Relationship Id="rId6" Type="http://schemas.openxmlformats.org/officeDocument/2006/relationships/image" Target="../media/image253.png"/><Relationship Id="rId5" Type="http://schemas.microsoft.com/office/2007/relationships/hdphoto" Target="../media/hdphoto18.wdp"/><Relationship Id="rId4" Type="http://schemas.openxmlformats.org/officeDocument/2006/relationships/image" Target="../media/image198.png"/><Relationship Id="rId9" Type="http://schemas.openxmlformats.org/officeDocument/2006/relationships/image" Target="../media/image252.png"/></Relationships>
</file>

<file path=ppt/slides/_rels/slide85.xml.rels><?xml version="1.0" encoding="UTF-8" standalone="yes"?>
<Relationships xmlns="http://schemas.openxmlformats.org/package/2006/relationships"><Relationship Id="rId3" Type="http://schemas.openxmlformats.org/officeDocument/2006/relationships/image" Target="../media/image264.png"/><Relationship Id="rId7" Type="http://schemas.openxmlformats.org/officeDocument/2006/relationships/image" Target="../media/image96.png"/><Relationship Id="rId2" Type="http://schemas.openxmlformats.org/officeDocument/2006/relationships/image" Target="../media/image99.png"/><Relationship Id="rId1" Type="http://schemas.openxmlformats.org/officeDocument/2006/relationships/slideLayout" Target="../slideLayouts/slideLayout9.xml"/><Relationship Id="rId6" Type="http://schemas.openxmlformats.org/officeDocument/2006/relationships/image" Target="../media/image65.png"/><Relationship Id="rId5" Type="http://schemas.openxmlformats.org/officeDocument/2006/relationships/image" Target="../media/image266.png"/><Relationship Id="rId4" Type="http://schemas.openxmlformats.org/officeDocument/2006/relationships/image" Target="../media/image26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95.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8.png"/><Relationship Id="rId2" Type="http://schemas.openxmlformats.org/officeDocument/2006/relationships/image" Target="../media/image99.png"/><Relationship Id="rId1" Type="http://schemas.openxmlformats.org/officeDocument/2006/relationships/slideLayout" Target="../slideLayouts/slideLayout9.xml"/><Relationship Id="rId6" Type="http://schemas.openxmlformats.org/officeDocument/2006/relationships/image" Target="../media/image103.png"/><Relationship Id="rId11" Type="http://schemas.openxmlformats.org/officeDocument/2006/relationships/image" Target="../media/image107.jpeg"/><Relationship Id="rId5" Type="http://schemas.openxmlformats.org/officeDocument/2006/relationships/image" Target="../media/image102.png"/><Relationship Id="rId10" Type="http://schemas.openxmlformats.org/officeDocument/2006/relationships/image" Target="../media/image106.png"/><Relationship Id="rId4" Type="http://schemas.openxmlformats.org/officeDocument/2006/relationships/image" Target="../media/image101.png"/><Relationship Id="rId9" Type="http://schemas.openxmlformats.org/officeDocument/2006/relationships/image" Target="../media/image105.jpeg"/><Relationship Id="rId14" Type="http://schemas.openxmlformats.org/officeDocument/2006/relationships/image" Target="../media/image9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68.jpeg"/><Relationship Id="rId7" Type="http://schemas.openxmlformats.org/officeDocument/2006/relationships/hyperlink" Target="http://en.wikipedia.org/wiki/AC_power_plugs_and_sockets" TargetMode="External"/><Relationship Id="rId2" Type="http://schemas.openxmlformats.org/officeDocument/2006/relationships/image" Target="../media/image267.png"/><Relationship Id="rId1" Type="http://schemas.openxmlformats.org/officeDocument/2006/relationships/slideLayout" Target="../slideLayouts/slideLayout9.xml"/><Relationship Id="rId6" Type="http://schemas.openxmlformats.org/officeDocument/2006/relationships/image" Target="../media/image270.png"/><Relationship Id="rId11" Type="http://schemas.microsoft.com/office/2007/relationships/hdphoto" Target="../media/hdphoto31.wdp"/><Relationship Id="rId5" Type="http://schemas.openxmlformats.org/officeDocument/2006/relationships/image" Target="../media/image269.png"/><Relationship Id="rId10" Type="http://schemas.openxmlformats.org/officeDocument/2006/relationships/image" Target="../media/image272.png"/><Relationship Id="rId4" Type="http://schemas.microsoft.com/office/2007/relationships/hdphoto" Target="../media/hdphoto30.wdp"/><Relationship Id="rId9" Type="http://schemas.openxmlformats.org/officeDocument/2006/relationships/image" Target="../media/image27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Jan,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2430379028"/>
              </p:ext>
            </p:extLst>
          </p:nvPr>
        </p:nvGraphicFramePr>
        <p:xfrm>
          <a:off x="238173" y="1079998"/>
          <a:ext cx="8640000" cy="3265577"/>
        </p:xfrm>
        <a:graphic>
          <a:graphicData uri="http://schemas.openxmlformats.org/drawingml/2006/table">
            <a:tbl>
              <a:tblPr firstRow="1" bandRow="1">
                <a:effectLst/>
                <a:tableStyleId>{073A0DAA-6AF3-43AB-8588-CEC1D06C72B9}</a:tableStyleId>
              </a:tblPr>
              <a:tblGrid>
                <a:gridCol w="960000"/>
                <a:gridCol w="960000"/>
                <a:gridCol w="960000"/>
                <a:gridCol w="960000"/>
                <a:gridCol w="960000"/>
                <a:gridCol w="960000"/>
                <a:gridCol w="960000"/>
                <a:gridCol w="960000"/>
                <a:gridCol w="960000"/>
              </a:tblGrid>
              <a:tr h="276542">
                <a:tc>
                  <a:txBody>
                    <a:bodyPr/>
                    <a:lstStyle/>
                    <a:p>
                      <a:endParaRPr lang="en-US" sz="1100" dirty="0"/>
                    </a:p>
                  </a:txBody>
                  <a:tcPr marT="34290" marB="34290" anchor="ctr">
                    <a:solidFill>
                      <a:srgbClr val="3C3C3C"/>
                    </a:solidFill>
                  </a:tcPr>
                </a:tc>
                <a:tc>
                  <a:txBody>
                    <a:bodyPr/>
                    <a:lstStyle/>
                    <a:p>
                      <a:pPr algn="ctr"/>
                      <a:r>
                        <a:rPr lang="en-US" sz="1000" dirty="0" smtClean="0"/>
                        <a:t>FG-30D</a:t>
                      </a:r>
                      <a:endParaRPr lang="en-US" sz="10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dirty="0" smtClean="0">
                          <a:solidFill>
                            <a:srgbClr val="000000"/>
                          </a:solidFill>
                        </a:rPr>
                        <a:t>800 / 800 / 800 </a:t>
                      </a:r>
                    </a:p>
                    <a:p>
                      <a:pPr algn="ct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200,000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3,500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150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algn="ctr"/>
                      <a:r>
                        <a:rPr lang="en-US" sz="900" i="0" dirty="0" smtClean="0">
                          <a:solidFill>
                            <a:srgbClr val="000000"/>
                          </a:solidFill>
                        </a:rPr>
                        <a:t>5</a:t>
                      </a:r>
                      <a:r>
                        <a:rPr lang="en-US" sz="900" i="0" baseline="0" dirty="0" smtClean="0">
                          <a:solidFill>
                            <a:srgbClr val="000000"/>
                          </a:solidFill>
                        </a:rPr>
                        <a:t> x GE RJ45</a:t>
                      </a:r>
                      <a:endParaRPr lang="en-US" sz="900" i="0" dirty="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506219246"/>
              </p:ext>
            </p:extLst>
          </p:nvPr>
        </p:nvGraphicFramePr>
        <p:xfrm>
          <a:off x="251999" y="1080000"/>
          <a:ext cx="8640002" cy="20650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 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Vulnerability Scan</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HA</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DNS Server</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Explicit Proxy</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Dynamic Routing</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VDOM</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FSSO/Remote </a:t>
                      </a:r>
                      <a:r>
                        <a:rPr lang="en-US" sz="1000" b="1" dirty="0" err="1" smtClean="0">
                          <a:solidFill>
                            <a:srgbClr val="FFFFFF"/>
                          </a:solidFill>
                          <a:latin typeface="Arial"/>
                          <a:cs typeface="Arial"/>
                        </a:rPr>
                        <a:t>Auth</a:t>
                      </a:r>
                      <a:r>
                        <a:rPr lang="en-US" sz="1000" b="1" dirty="0" smtClean="0">
                          <a:solidFill>
                            <a:srgbClr val="FFFFFF"/>
                          </a:solidFill>
                          <a:latin typeface="Arial"/>
                          <a:cs typeface="Arial"/>
                        </a:rPr>
                        <a:t> Services</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3723578967"/>
      </p:ext>
    </p:extLst>
  </p:cSld>
  <p:clrMapOvr>
    <a:masterClrMapping/>
  </p:clrMapOvr>
  <p:transition>
    <p:wipe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720985436"/>
              </p:ext>
            </p:extLst>
          </p:nvPr>
        </p:nvGraphicFramePr>
        <p:xfrm>
          <a:off x="252000" y="1080000"/>
          <a:ext cx="8640001" cy="25831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FSW-28C</a:t>
                      </a:r>
                      <a:endParaRPr lang="en-US" sz="1000" dirty="0"/>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FSW-124D/-POE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FSW-224D-POE/FPOE</a:t>
                      </a:r>
                    </a:p>
                  </a:txBody>
                  <a:tcPr marT="34290" marB="34290" anchor="ctr">
                    <a:solidFill>
                      <a:srgbClr val="3C3C3C"/>
                    </a:solidFill>
                  </a:tcPr>
                </a:tc>
                <a:tc>
                  <a:txBody>
                    <a:bodyPr/>
                    <a:lstStyle/>
                    <a:p>
                      <a:pPr algn="ctr"/>
                      <a:r>
                        <a:rPr lang="en-US" sz="1000" dirty="0" smtClean="0"/>
                        <a:t>FSW-324B-POE</a:t>
                      </a:r>
                      <a:endParaRPr lang="en-US" sz="1000" dirty="0"/>
                    </a:p>
                  </a:txBody>
                  <a:tcPr marT="34290" marB="34290" anchor="ctr">
                    <a:solidFill>
                      <a:srgbClr val="3C3C3C"/>
                    </a:solidFill>
                  </a:tcPr>
                </a:tc>
                <a:tc>
                  <a:txBody>
                    <a:bodyPr/>
                    <a:lstStyle/>
                    <a:p>
                      <a:pPr algn="ctr"/>
                      <a:r>
                        <a:rPr lang="en-US" sz="1000" dirty="0" smtClean="0"/>
                        <a:t>FSW-348B</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FSW-448B</a:t>
                      </a:r>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FG-140D/-POE/-T1</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FG-240D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FG-280D-POE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FG-600C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FG-800C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FG-1000C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1951093353"/>
      </p:ext>
    </p:extLst>
  </p:cSld>
  <p:clrMapOvr>
    <a:masterClrMapping/>
  </p:clrMapOvr>
  <p:transition>
    <p:wipe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85104" y="1327548"/>
            <a:ext cx="1203960" cy="75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750278" y="4343400"/>
            <a:ext cx="2293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cs typeface="Zapf Dingbats" charset="0"/>
                <a:sym typeface="Zapf Dingbats" charset="0"/>
              </a:rPr>
              <a:t>*Registration Required</a:t>
            </a:r>
          </a:p>
          <a:p>
            <a:pPr eaLnBrk="1" hangingPunct="1"/>
            <a:r>
              <a:rPr lang="en-US" sz="1000" dirty="0">
                <a:latin typeface="Helvetica 55 Roman" charset="0"/>
                <a:cs typeface="Zapf Dingbats" charset="0"/>
                <a:sym typeface="Zapf Dingbats" charset="0"/>
              </a:rPr>
              <a:t>** Available on selected Models</a:t>
            </a:r>
            <a:endParaRPr lang="en-US" sz="1000" dirty="0">
              <a:latin typeface="Helvetica 55 Roman" charset="0"/>
              <a:cs typeface="Helvetica 55 Roman" charset="0"/>
            </a:endParaRPr>
          </a:p>
        </p:txBody>
      </p:sp>
      <p:sp>
        <p:nvSpPr>
          <p:cNvPr id="3" name="Rectangle 2"/>
          <p:cNvSpPr/>
          <p:nvPr/>
        </p:nvSpPr>
        <p:spPr>
          <a:xfrm>
            <a:off x="1435100" y="1084660"/>
            <a:ext cx="4572000" cy="2154436"/>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400"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400"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2 FortiTokenMobile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3153967"/>
            <a:ext cx="4572000" cy="1446550"/>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400" dirty="0">
                <a:sym typeface="Zapf Dingbats"/>
              </a:rPr>
              <a:t>Geography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Firmware Update</a:t>
            </a:r>
          </a:p>
        </p:txBody>
      </p:sp>
      <p:sp>
        <p:nvSpPr>
          <p:cNvPr id="73734" name="Rectangle 23"/>
          <p:cNvSpPr>
            <a:spLocks noChangeArrowheads="1"/>
          </p:cNvSpPr>
          <p:nvPr/>
        </p:nvSpPr>
        <p:spPr bwMode="auto">
          <a:xfrm>
            <a:off x="5789615" y="2004661"/>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FortiTokenMobile License </a:t>
            </a: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9" y="1125142"/>
            <a:ext cx="708025" cy="353615"/>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9" y="1327548"/>
            <a:ext cx="263525" cy="250031"/>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9" y="2222433"/>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Endpoint License** </a:t>
            </a:r>
          </a:p>
        </p:txBody>
      </p:sp>
      <p:sp>
        <p:nvSpPr>
          <p:cNvPr id="73738" name="Rectangle 27"/>
          <p:cNvSpPr>
            <a:spLocks noChangeArrowheads="1"/>
          </p:cNvSpPr>
          <p:nvPr/>
        </p:nvSpPr>
        <p:spPr bwMode="auto">
          <a:xfrm>
            <a:off x="5791202" y="2456005"/>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VDOM License** </a:t>
            </a:r>
          </a:p>
        </p:txBody>
      </p:sp>
      <p:sp>
        <p:nvSpPr>
          <p:cNvPr id="73739" name="Rectangle 28"/>
          <p:cNvSpPr>
            <a:spLocks noChangeArrowheads="1"/>
          </p:cNvSpPr>
          <p:nvPr/>
        </p:nvSpPr>
        <p:spPr bwMode="auto">
          <a:xfrm>
            <a:off x="5789615" y="2888202"/>
            <a:ext cx="33512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SMS Top-up</a:t>
            </a:r>
          </a:p>
        </p:txBody>
      </p:sp>
      <p:sp>
        <p:nvSpPr>
          <p:cNvPr id="73740" name="Rectangle 29"/>
          <p:cNvSpPr>
            <a:spLocks noChangeArrowheads="1"/>
          </p:cNvSpPr>
          <p:nvPr/>
        </p:nvSpPr>
        <p:spPr bwMode="auto">
          <a:xfrm>
            <a:off x="5791202" y="2672698"/>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FortiCloud Storage Top-up</a:t>
            </a:r>
          </a:p>
        </p:txBody>
      </p:sp>
      <p:cxnSp>
        <p:nvCxnSpPr>
          <p:cNvPr id="73741" name="Straight Connector 18"/>
          <p:cNvCxnSpPr>
            <a:cxnSpLocks noChangeShapeType="1"/>
          </p:cNvCxnSpPr>
          <p:nvPr/>
        </p:nvCxnSpPr>
        <p:spPr bwMode="auto">
          <a:xfrm>
            <a:off x="4245429" y="2172638"/>
            <a:ext cx="1469571"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4408714" y="2373993"/>
            <a:ext cx="13047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4614" y="2594117"/>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flipV="1">
            <a:off x="4045857" y="2822717"/>
            <a:ext cx="1667557" cy="262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94762958"/>
      </p:ext>
    </p:extLst>
  </p:cSld>
  <p:clrMapOvr>
    <a:masterClrMapping/>
  </p:clrMapOvr>
  <p:transition>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3858816"/>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1" y="2857500"/>
            <a:ext cx="866775" cy="56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3056335"/>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039542"/>
            <a:ext cx="854075" cy="55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131094"/>
            <a:ext cx="855663"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422797"/>
            <a:ext cx="393700" cy="37028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064419"/>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dirty="0">
                <a:sym typeface="Zapf Dingbats"/>
              </a:rPr>
              <a:t>Botnet IP reputation DB</a:t>
            </a:r>
          </a:p>
          <a:p>
            <a:pPr marL="285750" indent="-285750" fontAlgn="auto">
              <a:spcBef>
                <a:spcPts val="0"/>
              </a:spcBef>
              <a:spcAft>
                <a:spcPts val="0"/>
              </a:spcAft>
              <a:buFont typeface="Arial"/>
              <a:buChar char="•"/>
              <a:defRPr/>
            </a:pPr>
            <a:r>
              <a:rPr lang="en-US" sz="1400" dirty="0" smtClean="0">
                <a:sym typeface="Zapf Dingbats"/>
              </a:rPr>
              <a:t>FortiCloud Sandbox Service (for v5.2.2 and below)</a:t>
            </a:r>
            <a:endParaRPr lang="en-US" sz="1400"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6" y="2347913"/>
            <a:ext cx="392113"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0574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dirty="0" smtClean="0">
                <a:sym typeface="Zapf Dingbats"/>
              </a:rPr>
              <a:t>DNS Based </a:t>
            </a:r>
            <a:r>
              <a:rPr lang="en-US" sz="1400"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336113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3002757"/>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420052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6" y="3842148"/>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Tree>
    <p:extLst>
      <p:ext uri="{BB962C8B-B14F-4D97-AF65-F5344CB8AC3E}">
        <p14:creationId xmlns:p14="http://schemas.microsoft.com/office/powerpoint/2010/main" val="4086501592"/>
      </p:ext>
    </p:extLst>
  </p:cSld>
  <p:clrMapOvr>
    <a:masterClrMapping/>
  </p:clrMapOvr>
  <p:transition>
    <p:wipe dir="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43423454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Integrated AC</a:t>
                      </a:r>
                    </a:p>
                  </a:txBody>
                  <a:tcPr marL="61703" marR="61703" marT="26030" marB="26030" anchor="ctr" horzOverflow="overflow"/>
                </a:tc>
              </a:tr>
            </a:tbl>
          </a:graphicData>
        </a:graphic>
      </p:graphicFrame>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2423084973"/>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Ext. AC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829113238"/>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USB</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8"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564875687"/>
              </p:ext>
            </p:extLst>
          </p:nvPr>
        </p:nvGraphicFramePr>
        <p:xfrm>
          <a:off x="1" y="705185"/>
          <a:ext cx="9143999" cy="4098419"/>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FG-50E/80D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a:t>
                      </a: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402363640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(40mW)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Integrated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244972972"/>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Remote</a:t>
                      </a: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2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17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2x2 MIMO</a:t>
                      </a:r>
                      <a:r>
                        <a:rPr lang="en-US" sz="800" b="0" i="0" baseline="0" dirty="0" smtClean="0">
                          <a:solidFill>
                            <a:srgbClr val="000000"/>
                          </a:solidFill>
                          <a:latin typeface="+mn-lt"/>
                        </a:rPr>
                        <a:t>, 300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Ext. AC power supply</a:t>
                      </a:r>
                      <a:endParaRPr kumimoji="0" lang="en-US" sz="8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500" y="1055511"/>
            <a:ext cx="3420000" cy="846764"/>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3500" y="1912761"/>
            <a:ext cx="3420000" cy="846764"/>
          </a:xfrm>
          <a:prstGeom prst="rect">
            <a:avLst/>
          </a:prstGeom>
        </p:spPr>
      </p:pic>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73868429"/>
      </p:ext>
    </p:extLst>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962188836"/>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800" u="none" strike="noStrike" cap="none" normalizeH="0" baseline="0" dirty="0" smtClean="0">
                          <a:ln>
                            <a:noFill/>
                          </a:ln>
                          <a:solidFill>
                            <a:srgbClr val="000000"/>
                          </a:solidFill>
                          <a:effectLst/>
                        </a:rPr>
                        <a:t>Indoor/Outdoor</a:t>
                      </a:r>
                      <a:endParaRPr kumimoji="0" lang="en-US" sz="8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1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24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err="1"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1x1 MIMO</a:t>
                      </a:r>
                      <a:r>
                        <a:rPr lang="en-US" sz="800" b="0" i="0" baseline="0" dirty="0" smtClean="0">
                          <a:solidFill>
                            <a:srgbClr val="000000"/>
                          </a:solidFill>
                          <a:latin typeface="+mn-lt"/>
                        </a:rPr>
                        <a:t>, 150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a:stretch>
            <a:fillRect/>
          </a:stretch>
        </p:blipFill>
        <p:spPr>
          <a:xfrm>
            <a:off x="936038" y="881680"/>
            <a:ext cx="1524000" cy="2189480"/>
          </a:xfrm>
          <a:prstGeom prst="rect">
            <a:avLst/>
          </a:prstGeom>
        </p:spPr>
      </p:pic>
      <p:pic>
        <p:nvPicPr>
          <p:cNvPr id="10" name="Picture 9"/>
          <p:cNvPicPr>
            <a:picLocks noChangeAspect="1"/>
          </p:cNvPicPr>
          <p:nvPr/>
        </p:nvPicPr>
        <p:blipFill>
          <a:blip r:embed="rId3"/>
          <a:stretch>
            <a:fillRect/>
          </a:stretch>
        </p:blipFill>
        <p:spPr>
          <a:xfrm>
            <a:off x="2697591" y="1318973"/>
            <a:ext cx="2072640" cy="1417320"/>
          </a:xfrm>
          <a:prstGeom prst="rect">
            <a:avLst/>
          </a:prstGeom>
        </p:spPr>
      </p:pic>
    </p:spTree>
    <p:extLst>
      <p:ext uri="{BB962C8B-B14F-4D97-AF65-F5344CB8AC3E}">
        <p14:creationId xmlns:p14="http://schemas.microsoft.com/office/powerpoint/2010/main" val="241990663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2" y="913169"/>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1140827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16dBm (5 Ghz)</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6322" y="511693"/>
            <a:ext cx="1792224" cy="2686674"/>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3" y="873815"/>
            <a:ext cx="1888652" cy="2074857"/>
          </a:xfrm>
          <a:prstGeom prst="rect">
            <a:avLst/>
          </a:prstGeom>
        </p:spPr>
      </p:pic>
    </p:spTree>
    <p:extLst>
      <p:ext uri="{BB962C8B-B14F-4D97-AF65-F5344CB8AC3E}">
        <p14:creationId xmlns:p14="http://schemas.microsoft.com/office/powerpoint/2010/main" val="3223903305"/>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169005246"/>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221B</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223B</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8" name="Picture 7"/>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3180712745"/>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2053622204"/>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221C</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223C</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1167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10" name="Picture 9"/>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1844209577"/>
      </p:ext>
    </p:extLst>
  </p:cSld>
  <p:clrMapOvr>
    <a:masterClrMapping/>
  </p:clrMapOvr>
  <p:transition>
    <p:wipe dir="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6127648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3x3 MIMO</a:t>
                      </a:r>
                      <a:r>
                        <a:rPr lang="en-US" sz="900" b="0" i="0" baseline="0" dirty="0" smtClean="0">
                          <a:solidFill>
                            <a:srgbClr val="000000"/>
                          </a:solidFill>
                          <a:latin typeface="+mn-lt"/>
                        </a:rPr>
                        <a:t> with 3 spatial streams, 900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2154002341"/>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769647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420194943"/>
      </p:ext>
    </p:extLst>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58390044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 (100 </a:t>
                      </a:r>
                      <a:r>
                        <a:rPr kumimoji="0" lang="en-US" sz="900" b="0" i="0" u="none" strike="noStrike" cap="none" normalizeH="0" baseline="0" dirty="0" err="1" smtClean="0">
                          <a:ln>
                            <a:noFill/>
                          </a:ln>
                          <a:solidFill>
                            <a:srgbClr val="000000"/>
                          </a:solidFill>
                          <a:effectLst/>
                          <a:latin typeface="+mn-lt"/>
                        </a:rPr>
                        <a:t>mW</a:t>
                      </a: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333459"/>
            <a:ext cx="3048000" cy="1524000"/>
          </a:xfrm>
          <a:prstGeom prst="rect">
            <a:avLst/>
          </a:prstGeom>
        </p:spPr>
      </p:pic>
    </p:spTree>
    <p:extLst>
      <p:ext uri="{BB962C8B-B14F-4D97-AF65-F5344CB8AC3E}">
        <p14:creationId xmlns:p14="http://schemas.microsoft.com/office/powerpoint/2010/main" val="2097868270"/>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37" y="610274"/>
            <a:ext cx="2762250" cy="247269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73970790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m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spTree>
    <p:extLst>
      <p:ext uri="{BB962C8B-B14F-4D97-AF65-F5344CB8AC3E}">
        <p14:creationId xmlns:p14="http://schemas.microsoft.com/office/powerpoint/2010/main" val="393397236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248756657"/>
              </p:ext>
            </p:extLst>
          </p:nvPr>
        </p:nvGraphicFramePr>
        <p:xfrm>
          <a:off x="252000" y="1080000"/>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FWF30D</a:t>
                      </a: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SSID’s (incl. reserved)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i="0" dirty="0" smtClean="0">
                          <a:solidFill>
                            <a:schemeClr val="tx1"/>
                          </a:solidFill>
                        </a:rPr>
                        <a:t>2 /</a:t>
                      </a:r>
                      <a:r>
                        <a:rPr lang="en-US" sz="900" i="0" baseline="0" dirty="0" smtClean="0">
                          <a:solidFill>
                            <a:schemeClr val="tx1"/>
                          </a:solidFill>
                        </a:rPr>
                        <a:t> 2</a:t>
                      </a:r>
                      <a:endParaRPr lang="en-US" sz="900" i="0" dirty="0">
                        <a:solidFill>
                          <a:schemeClr val="tx1"/>
                        </a:solidFill>
                      </a:endParaRPr>
                    </a:p>
                  </a:txBody>
                  <a:tcPr marT="34290" marB="34290" anchor="ct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99573979"/>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600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AP-222B_F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478108" y="164573"/>
            <a:ext cx="1361948" cy="3477768"/>
          </a:xfrm>
          <a:prstGeom prst="rect">
            <a:avLst/>
          </a:prstGeom>
        </p:spPr>
      </p:pic>
    </p:spTree>
    <p:extLst>
      <p:ext uri="{BB962C8B-B14F-4D97-AF65-F5344CB8AC3E}">
        <p14:creationId xmlns:p14="http://schemas.microsoft.com/office/powerpoint/2010/main" val="3926507046"/>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1094138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26dBm (398mW)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1167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3" name="Picture 2" descr="FortiAP222C_FrontSide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138367" y="278932"/>
            <a:ext cx="1536192" cy="3287451"/>
          </a:xfrm>
          <a:prstGeom prst="rect">
            <a:avLst/>
          </a:prstGeom>
        </p:spPr>
      </p:pic>
    </p:spTree>
    <p:extLst>
      <p:ext uri="{BB962C8B-B14F-4D97-AF65-F5344CB8AC3E}">
        <p14:creationId xmlns:p14="http://schemas.microsoft.com/office/powerpoint/2010/main" val="887031248"/>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40935038"/>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20dBm (50mW)</a:t>
                      </a: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IEEE 802.3af, IEEE 802.3at</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6</a:t>
                      </a:r>
                      <a:r>
                        <a:rPr lang="en-US" sz="900" dirty="0" smtClean="0">
                          <a:solidFill>
                            <a:srgbClr val="000000"/>
                          </a:solidFill>
                        </a:rPr>
                        <a:t>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892193" y="136795"/>
            <a:ext cx="2450177" cy="3675265"/>
          </a:xfrm>
          <a:prstGeom prst="rect">
            <a:avLst/>
          </a:prstGeom>
        </p:spPr>
      </p:pic>
    </p:spTree>
    <p:extLst>
      <p:ext uri="{BB962C8B-B14F-4D97-AF65-F5344CB8AC3E}">
        <p14:creationId xmlns:p14="http://schemas.microsoft.com/office/powerpoint/2010/main" val="4262444321"/>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4526155"/>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43876870"/>
              </p:ext>
            </p:extLst>
          </p:nvPr>
        </p:nvGraphicFramePr>
        <p:xfrm>
          <a:off x="252000" y="108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00025659"/>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800102"/>
            <a:ext cx="2962536" cy="197502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075906"/>
            <a:ext cx="4572000" cy="3048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2593291834"/>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900" b="1" dirty="0" smtClean="0">
                          <a:solidFill>
                            <a:schemeClr val="bg1"/>
                          </a:solidFill>
                        </a:rPr>
                        <a:t>Form Factor</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900" b="1" dirty="0" smtClean="0">
                          <a:solidFill>
                            <a:schemeClr val="bg1"/>
                          </a:solidFill>
                        </a:rPr>
                        <a:t>Rx / </a:t>
                      </a:r>
                      <a:r>
                        <a:rPr lang="fr-FR" sz="900" b="1" dirty="0" err="1" smtClean="0">
                          <a:solidFill>
                            <a:schemeClr val="bg1"/>
                          </a:solidFill>
                        </a:rPr>
                        <a:t>Tx</a:t>
                      </a:r>
                      <a:endParaRPr lang="fr-FR"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900" b="1" dirty="0" smtClean="0">
                          <a:solidFill>
                            <a:schemeClr val="bg1"/>
                          </a:solidFill>
                        </a:rPr>
                        <a:t>Radio 1</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smtClean="0">
                          <a:ln>
                            <a:noFill/>
                          </a:ln>
                          <a:effectLst/>
                        </a:rPr>
                        <a:t>Dual band 2.4/5GHz a/b/g/n/ac selectable</a:t>
                      </a:r>
                      <a:r>
                        <a:rPr kumimoji="0" lang="en-US" sz="900" u="none" strike="noStrike" kern="1200" cap="none" normalizeH="0" baseline="0" dirty="0" smtClean="0">
                          <a:ln>
                            <a:noFill/>
                          </a:ln>
                          <a:effectLst/>
                        </a:rPr>
                        <a:t> </a:t>
                      </a:r>
                      <a:r>
                        <a:rPr kumimoji="0" lang="en-US" sz="900" u="none" strike="noStrike" kern="1200" cap="none" normalizeH="0" baseline="0" smtClean="0">
                          <a:ln>
                            <a:noFill/>
                          </a:ln>
                          <a:effectLst/>
                        </a:rPr>
                        <a:t>(up </a:t>
                      </a:r>
                      <a:r>
                        <a:rPr kumimoji="0" lang="en-US" sz="900" u="none" strike="noStrike" kern="1200" cap="none" normalizeH="0" baseline="0" dirty="0" smtClean="0">
                          <a:ln>
                            <a:noFill/>
                          </a:ln>
                          <a:effectLst/>
                        </a:rPr>
                        <a:t>to 1300 Mbps)</a:t>
                      </a:r>
                      <a:endParaRPr kumimoji="0" lang="en-US" sz="900" u="none" strike="noStrike" kern="1200" cap="none" normalizeH="0" baseline="0" dirty="0" smtClean="0">
                        <a:ln>
                          <a:noFill/>
                        </a:ln>
                        <a:solidFill>
                          <a:schemeClr val="dk1"/>
                        </a:solidFill>
                        <a:effectLst/>
                        <a:latin typeface="+mn-lt"/>
                        <a:ea typeface="+mn-ea"/>
                        <a:cs typeface="+mn-cs"/>
                      </a:endParaRPr>
                    </a:p>
                  </a:txBody>
                  <a:tcPr marL="68580" marR="68580" marT="34290" marB="34290" anchor="ctr"/>
                </a:tc>
              </a:tr>
              <a:tr h="365459">
                <a:tc>
                  <a:txBody>
                    <a:bodyPr/>
                    <a:lstStyle/>
                    <a:p>
                      <a:r>
                        <a:rPr lang="en-US" sz="900" b="1" dirty="0" smtClean="0">
                          <a:solidFill>
                            <a:schemeClr val="bg1"/>
                          </a:solidFill>
                        </a:rPr>
                        <a:t>Radio 2</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a:t>
                      </a:r>
                      <a:endParaRPr kumimoji="0" lang="en-US" sz="900" u="none" strike="noStrike" cap="none" normalizeH="0" baseline="0" dirty="0" smtClean="0">
                        <a:ln>
                          <a:noFill/>
                        </a:ln>
                        <a:effectLst/>
                        <a:latin typeface="+mj-lt"/>
                      </a:endParaRPr>
                    </a:p>
                  </a:txBody>
                  <a:tcPr marL="68580" marR="68580" marT="34290" marB="34290" anchor="ctr"/>
                </a:tc>
              </a:tr>
              <a:tr h="365459">
                <a:tc>
                  <a:txBody>
                    <a:bodyPr/>
                    <a:lstStyle/>
                    <a:p>
                      <a:r>
                        <a:rPr lang="en-US" sz="900" b="1" dirty="0" err="1" smtClean="0">
                          <a:solidFill>
                            <a:schemeClr val="bg1"/>
                          </a:solidFill>
                        </a:rPr>
                        <a:t>PoE</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cap="none" normalizeH="0" baseline="0" dirty="0" smtClean="0">
                          <a:ln>
                            <a:noFill/>
                          </a:ln>
                          <a:effectLst/>
                        </a:rPr>
                        <a:t>802.3at</a:t>
                      </a:r>
                      <a:endParaRPr kumimoji="0" lang="en-US" sz="900" u="none" strike="noStrike" cap="none" normalizeH="0" baseline="0" dirty="0" smtClean="0">
                        <a:ln>
                          <a:noFill/>
                        </a:ln>
                        <a:effectLst/>
                        <a:latin typeface="+mj-lt"/>
                      </a:endParaRPr>
                    </a:p>
                  </a:txBody>
                  <a:tcPr marL="68580" marR="68580" marT="34290" marB="34290" anchor="ctr"/>
                </a:tc>
              </a:tr>
              <a:tr h="297180">
                <a:tc>
                  <a:txBody>
                    <a:bodyPr/>
                    <a:lstStyle/>
                    <a:p>
                      <a:r>
                        <a:rPr lang="en-US" sz="900" b="1" dirty="0" smtClean="0">
                          <a:solidFill>
                            <a:schemeClr val="bg1"/>
                          </a:solidFill>
                        </a:rPr>
                        <a:t>Antennas</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900" b="1" dirty="0" smtClean="0">
                          <a:solidFill>
                            <a:schemeClr val="bg1"/>
                          </a:solidFill>
                        </a:rPr>
                        <a:t>Ethernet Interfaces</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900" b="1" dirty="0" smtClean="0">
                          <a:solidFill>
                            <a:schemeClr val="bg1"/>
                          </a:solidFill>
                        </a:rPr>
                        <a:t>USB</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6" y="1088473"/>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794643273"/>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1600200"/>
            <a:ext cx="5772150" cy="38481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776344"/>
            <a:ext cx="3028950" cy="20193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6" y="1088473"/>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3950546606"/>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800" b="1" dirty="0" smtClean="0">
                          <a:solidFill>
                            <a:schemeClr val="bg1"/>
                          </a:solidFill>
                        </a:rPr>
                        <a:t>Form Factor</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800" b="1" dirty="0" smtClean="0">
                          <a:solidFill>
                            <a:schemeClr val="bg1"/>
                          </a:solidFill>
                        </a:rPr>
                        <a:t>Rx / </a:t>
                      </a:r>
                      <a:r>
                        <a:rPr lang="fr-FR" sz="800" b="1" dirty="0" err="1" smtClean="0">
                          <a:solidFill>
                            <a:schemeClr val="bg1"/>
                          </a:solidFill>
                        </a:rPr>
                        <a:t>Tx</a:t>
                      </a:r>
                      <a:endParaRPr lang="fr-FR"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800" b="1" dirty="0" smtClean="0">
                          <a:solidFill>
                            <a:schemeClr val="bg1"/>
                          </a:solidFill>
                        </a:rPr>
                        <a:t>Radio 1</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(450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smtClean="0">
                          <a:solidFill>
                            <a:schemeClr val="bg1"/>
                          </a:solidFill>
                        </a:rPr>
                        <a:t>Radio 2</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(1300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err="1" smtClean="0">
                          <a:solidFill>
                            <a:schemeClr val="bg1"/>
                          </a:solidFill>
                        </a:rPr>
                        <a:t>PoE</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kern="1200" cap="none" normalizeH="0" baseline="0" dirty="0" smtClean="0">
                          <a:ln>
                            <a:noFill/>
                          </a:ln>
                          <a:solidFill>
                            <a:schemeClr val="dk1"/>
                          </a:solidFill>
                          <a:effectLst/>
                          <a:latin typeface="+mn-lt"/>
                          <a:ea typeface="+mn-ea"/>
                          <a:cs typeface="+mn-cs"/>
                        </a:rPr>
                        <a:t>802.3at</a:t>
                      </a:r>
                      <a:endParaRPr lang="en-US" sz="900" b="0" i="0" kern="1200" dirty="0">
                        <a:solidFill>
                          <a:schemeClr val="dk1"/>
                        </a:solidFill>
                        <a:latin typeface="+mn-lt"/>
                        <a:ea typeface="+mn-ea"/>
                        <a:cs typeface="+mn-cs"/>
                      </a:endParaRPr>
                    </a:p>
                  </a:txBody>
                  <a:tcPr marL="68580" marR="68580" marT="34290" marB="34290" anchor="ctr"/>
                </a:tc>
              </a:tr>
              <a:tr h="297180">
                <a:tc>
                  <a:txBody>
                    <a:bodyPr/>
                    <a:lstStyle/>
                    <a:p>
                      <a:r>
                        <a:rPr lang="en-US" sz="800" b="1" dirty="0" smtClean="0">
                          <a:solidFill>
                            <a:schemeClr val="bg1"/>
                          </a:solidFill>
                        </a:rPr>
                        <a:t>Antennas</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800" b="1" dirty="0" smtClean="0">
                          <a:solidFill>
                            <a:schemeClr val="bg1"/>
                          </a:solidFill>
                        </a:rPr>
                        <a:t>Ethernet Interfaces</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800" b="1" dirty="0" smtClean="0">
                          <a:solidFill>
                            <a:schemeClr val="bg1"/>
                          </a:solidFill>
                        </a:rPr>
                        <a:t>USB</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Tree>
    <p:extLst>
      <p:ext uri="{BB962C8B-B14F-4D97-AF65-F5344CB8AC3E}">
        <p14:creationId xmlns:p14="http://schemas.microsoft.com/office/powerpoint/2010/main" val="412374171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SOC1.png"/>
          <p:cNvPicPr>
            <a:picLocks noChangeAspect="1"/>
          </p:cNvPicPr>
          <p:nvPr/>
        </p:nvPicPr>
        <p:blipFill>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sp>
        <p:nvSpPr>
          <p:cNvPr id="14338" name="Rectangle 2"/>
          <p:cNvSpPr>
            <a:spLocks noGrp="1" noChangeArrowheads="1"/>
          </p:cNvSpPr>
          <p:nvPr>
            <p:ph type="title"/>
          </p:nvPr>
        </p:nvSpPr>
        <p:spPr/>
        <p:txBody>
          <a:bodyPr/>
          <a:lstStyle/>
          <a:p>
            <a:pPr eaLnBrk="1" hangingPunct="1"/>
            <a:r>
              <a:rPr lang="en-US" b="0" i="0" dirty="0" smtClean="0"/>
              <a:t>FortiGate/FortiWiFi 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68077749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20/20/20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dirty="0" smtClean="0">
                          <a:solidFill>
                            <a:srgbClr val="000000"/>
                          </a:solidFill>
                        </a:rPr>
                        <a:t>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5</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50</a:t>
                      </a:r>
                      <a:endParaRPr lang="en-US" sz="900" b="0" i="0" dirty="0">
                        <a:solidFill>
                          <a:srgbClr val="000000"/>
                        </a:solidFill>
                        <a:latin typeface="+mn-lt"/>
                      </a:endParaRPr>
                    </a:p>
                  </a:txBody>
                  <a:tcPr marL="61703" marR="61703" marT="26030" marB="26030" anchor="ctr" horzOverflow="overflow">
                    <a:solidFill>
                      <a:srgbClr val="C9C9C9"/>
                    </a:solidFill>
                  </a:tcPr>
                </a:tc>
              </a:tr>
            </a:tbl>
          </a:graphicData>
        </a:graphic>
      </p:graphicFrame>
      <p:pic>
        <p:nvPicPr>
          <p:cNvPr id="14" name="Picture 13"/>
          <p:cNvPicPr>
            <a:picLocks noChangeAspect="1"/>
          </p:cNvPicPr>
          <p:nvPr/>
        </p:nvPicPr>
        <p:blipFill>
          <a:blip r:embed="rId4"/>
          <a:stretch>
            <a:fillRect/>
          </a:stretch>
        </p:blipFill>
        <p:spPr>
          <a:xfrm>
            <a:off x="1209169" y="1184285"/>
            <a:ext cx="3366135" cy="754380"/>
          </a:xfrm>
          <a:prstGeom prst="rect">
            <a:avLst/>
          </a:prstGeom>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22916" y="1962150"/>
            <a:ext cx="3348990" cy="727445"/>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1x ADSL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4x 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a:t>
            </a:r>
            <a:r>
              <a:rPr lang="en-US" sz="1000" dirty="0" smtClean="0"/>
              <a:t>n</a:t>
            </a:r>
            <a:endParaRPr lang="en-US" sz="1000" dirty="0"/>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92866" y="2300777"/>
            <a:ext cx="372259" cy="547200"/>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125" y="2297091"/>
            <a:ext cx="371569"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6694" y="2294348"/>
            <a:ext cx="372259" cy="547200"/>
          </a:xfrm>
          <a:prstGeom prst="rect">
            <a:avLst/>
          </a:prstGeom>
        </p:spPr>
      </p:pic>
      <p:sp>
        <p:nvSpPr>
          <p:cNvPr id="21" name="Oval 20"/>
          <p:cNvSpPr/>
          <p:nvPr/>
        </p:nvSpPr>
        <p:spPr bwMode="auto">
          <a:xfrm>
            <a:off x="3172966"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168152" y="229434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735613"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27115660"/>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2951100"/>
              </p:ext>
            </p:extLst>
          </p:nvPr>
        </p:nvGraphicFramePr>
        <p:xfrm>
          <a:off x="252001" y="108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435108271"/>
              </p:ext>
            </p:extLst>
          </p:nvPr>
        </p:nvGraphicFramePr>
        <p:xfrm>
          <a:off x="304797" y="108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13720781"/>
              </p:ext>
            </p:extLst>
          </p:nvPr>
        </p:nvGraphicFramePr>
        <p:xfrm>
          <a:off x="304797" y="108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sp>
        <p:nvSpPr>
          <p:cNvPr id="35" name="Rectangle 3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1107212"/>
            <a:ext cx="585216" cy="585216"/>
          </a:xfrm>
          <a:prstGeom prst="rect">
            <a:avLst/>
          </a:prstGeom>
        </p:spPr>
      </p:pic>
      <p:sp>
        <p:nvSpPr>
          <p:cNvPr id="7" name="Rectangle 6"/>
          <p:cNvSpPr/>
          <p:nvPr/>
        </p:nvSpPr>
        <p:spPr>
          <a:xfrm>
            <a:off x="448252" y="2024573"/>
            <a:ext cx="1819605" cy="2223686"/>
          </a:xfrm>
          <a:prstGeom prst="rect">
            <a:avLst/>
          </a:prstGeom>
        </p:spPr>
        <p:txBody>
          <a:bodyPr wrap="square">
            <a:spAutoFit/>
          </a:bodyPr>
          <a:lstStyle/>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1xxD Series</a:t>
            </a:r>
            <a:endParaRPr lang="en-US" sz="1200" b="1" dirty="0">
              <a:ea typeface="Helvetica 55 Roman" charset="0"/>
              <a:cs typeface="Arial Narrow"/>
            </a:endParaRP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-2xxD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smtClean="0">
                <a:ea typeface="Helvetica 55 Roman" charset="0"/>
                <a:cs typeface="Arial Narrow"/>
              </a:rPr>
              <a:t>FSW-4xxD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-5xxD Series</a:t>
            </a:r>
            <a:endParaRPr lang="en-US" sz="1200" b="1" dirty="0">
              <a:ea typeface="Helvetica 55 Roman" charset="0"/>
              <a:cs typeface="Arial Narrow"/>
            </a:endParaRPr>
          </a:p>
        </p:txBody>
      </p:sp>
      <p:pic>
        <p:nvPicPr>
          <p:cNvPr id="4" name="Picture 3"/>
          <p:cNvPicPr>
            <a:picLocks noChangeAspect="1"/>
          </p:cNvPicPr>
          <p:nvPr/>
        </p:nvPicPr>
        <p:blipFill>
          <a:blip r:embed="rId4"/>
          <a:stretch>
            <a:fillRect/>
          </a:stretch>
        </p:blipFill>
        <p:spPr>
          <a:xfrm>
            <a:off x="2596050" y="2061920"/>
            <a:ext cx="1692924" cy="313840"/>
          </a:xfrm>
          <a:prstGeom prst="rect">
            <a:avLst/>
          </a:prstGeom>
        </p:spPr>
      </p:pic>
      <p:pic>
        <p:nvPicPr>
          <p:cNvPr id="5" name="Picture 4"/>
          <p:cNvPicPr>
            <a:picLocks noChangeAspect="1"/>
          </p:cNvPicPr>
          <p:nvPr/>
        </p:nvPicPr>
        <p:blipFill>
          <a:blip r:embed="rId5"/>
          <a:stretch>
            <a:fillRect/>
          </a:stretch>
        </p:blipFill>
        <p:spPr>
          <a:xfrm>
            <a:off x="2544841"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8"/>
            <a:ext cx="1692924" cy="452945"/>
          </a:xfrm>
          <a:prstGeom prst="rect">
            <a:avLst/>
          </a:prstGeom>
        </p:spPr>
      </p:pic>
      <p:pic>
        <p:nvPicPr>
          <p:cNvPr id="8" name="Picture 7"/>
          <p:cNvPicPr>
            <a:picLocks noChangeAspect="1"/>
          </p:cNvPicPr>
          <p:nvPr/>
        </p:nvPicPr>
        <p:blipFill>
          <a:blip r:embed="rId7"/>
          <a:stretch>
            <a:fillRect/>
          </a:stretch>
        </p:blipFill>
        <p:spPr>
          <a:xfrm>
            <a:off x="2596050" y="3207743"/>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a:t>
            </a:r>
            <a:r>
              <a:rPr lang="en-US" sz="1200" dirty="0">
                <a:solidFill>
                  <a:srgbClr val="000000"/>
                </a:solidFill>
                <a:latin typeface="Arial Narrow"/>
                <a:cs typeface="Arial Narrow"/>
              </a:rPr>
              <a:t>80-POE</a:t>
            </a:r>
          </a:p>
        </p:txBody>
      </p:sp>
      <p:sp>
        <p:nvSpPr>
          <p:cNvPr id="58" name="TextBox 57"/>
          <p:cNvSpPr txBox="1"/>
          <p:nvPr/>
        </p:nvSpPr>
        <p:spPr>
          <a:xfrm>
            <a:off x="3925789" y="138433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FSW-1024D</a:t>
            </a:r>
            <a:endParaRPr lang="en-US" sz="1200" dirty="0">
              <a:solidFill>
                <a:srgbClr val="000000"/>
              </a:solidFill>
              <a:latin typeface="Arial Narrow"/>
              <a:cs typeface="Arial Narrow"/>
            </a:endParaRPr>
          </a:p>
        </p:txBody>
      </p:sp>
      <p:sp>
        <p:nvSpPr>
          <p:cNvPr id="71" name="TextBox 70"/>
          <p:cNvSpPr txBox="1"/>
          <p:nvPr/>
        </p:nvSpPr>
        <p:spPr>
          <a:xfrm>
            <a:off x="5637346" y="841055"/>
            <a:ext cx="1295400" cy="276999"/>
          </a:xfrm>
          <a:prstGeom prst="rect">
            <a:avLst/>
          </a:prstGeom>
          <a:noFill/>
        </p:spPr>
        <p:txBody>
          <a:bodyPr wrap="square" rtlCol="0">
            <a:spAutoFit/>
          </a:bodyPr>
          <a:lstStyle/>
          <a:p>
            <a:pPr algn="ctr">
              <a:defRPr/>
            </a:pPr>
            <a:r>
              <a:rPr lang="en-US" sz="1200" dirty="0" smtClean="0">
                <a:solidFill>
                  <a:srgbClr val="000000"/>
                </a:solidFill>
                <a:latin typeface="Arial Narrow"/>
                <a:cs typeface="Arial Narrow"/>
              </a:rPr>
              <a:t>FSW-3032D</a:t>
            </a:r>
            <a:endParaRPr lang="en-US" sz="1200" dirty="0">
              <a:solidFill>
                <a:srgbClr val="000000"/>
              </a:solidFill>
              <a:latin typeface="Arial Narrow"/>
              <a:cs typeface="Arial Narrow"/>
            </a:endParaRPr>
          </a:p>
        </p:txBody>
      </p:sp>
      <p:sp>
        <p:nvSpPr>
          <p:cNvPr id="73" name="TextBox 72"/>
          <p:cNvSpPr txBox="1"/>
          <p:nvPr/>
        </p:nvSpPr>
        <p:spPr>
          <a:xfrm>
            <a:off x="7954603" y="139093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FSW-1048D</a:t>
            </a:r>
            <a:endParaRPr lang="en-US" sz="1200" dirty="0">
              <a:solidFill>
                <a:srgbClr val="000000"/>
              </a:solidFill>
              <a:latin typeface="Arial Narrow"/>
              <a:cs typeface="Arial Narrow"/>
            </a:endParaRPr>
          </a:p>
        </p:txBody>
      </p:sp>
      <p:sp>
        <p:nvSpPr>
          <p:cNvPr id="101" name="TextBox 100"/>
          <p:cNvSpPr txBox="1"/>
          <p:nvPr/>
        </p:nvSpPr>
        <p:spPr>
          <a:xfrm>
            <a:off x="2041351" y="282323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FSW-28C</a:t>
            </a:r>
            <a:endParaRPr lang="en-US" sz="1200" dirty="0">
              <a:solidFill>
                <a:srgbClr val="000000"/>
              </a:solidFill>
              <a:latin typeface="Arial Narrow"/>
              <a:cs typeface="Arial Narrow"/>
            </a:endParaRPr>
          </a:p>
        </p:txBody>
      </p:sp>
      <p:sp>
        <p:nvSpPr>
          <p:cNvPr id="102" name="TextBox 101"/>
          <p:cNvSpPr txBox="1"/>
          <p:nvPr/>
        </p:nvSpPr>
        <p:spPr>
          <a:xfrm>
            <a:off x="2041351" y="251006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FSW-108D-</a:t>
            </a:r>
            <a:r>
              <a:rPr lang="en-US" sz="1200" dirty="0">
                <a:solidFill>
                  <a:srgbClr val="000000"/>
                </a:solidFill>
                <a:latin typeface="Arial Narrow"/>
                <a:cs typeface="Arial Narrow"/>
              </a:rPr>
              <a:t>POE</a:t>
            </a:r>
          </a:p>
        </p:txBody>
      </p:sp>
      <p:sp>
        <p:nvSpPr>
          <p:cNvPr id="106" name="TextBox 105"/>
          <p:cNvSpPr txBox="1"/>
          <p:nvPr/>
        </p:nvSpPr>
        <p:spPr>
          <a:xfrm>
            <a:off x="4012391" y="3410181"/>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a:t>
            </a:r>
            <a:endParaRPr lang="en-US" sz="1200" dirty="0">
              <a:solidFill>
                <a:srgbClr val="000000"/>
              </a:solidFill>
              <a:latin typeface="Arial Narrow"/>
              <a:cs typeface="Arial Narrow"/>
            </a:endParaRPr>
          </a:p>
        </p:txBody>
      </p:sp>
      <p:sp>
        <p:nvSpPr>
          <p:cNvPr id="107" name="TextBox 106"/>
          <p:cNvSpPr txBox="1"/>
          <p:nvPr/>
        </p:nvSpPr>
        <p:spPr>
          <a:xfrm>
            <a:off x="4012391" y="325778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FSW-124D-POE</a:t>
            </a:r>
            <a:endParaRPr lang="en-US" sz="1200" dirty="0">
              <a:solidFill>
                <a:srgbClr val="000000"/>
              </a:solidFill>
              <a:latin typeface="Arial Narrow"/>
              <a:cs typeface="Arial Narrow"/>
            </a:endParaRPr>
          </a:p>
        </p:txBody>
      </p:sp>
      <p:sp>
        <p:nvSpPr>
          <p:cNvPr id="111" name="TextBox 110"/>
          <p:cNvSpPr txBox="1"/>
          <p:nvPr/>
        </p:nvSpPr>
        <p:spPr>
          <a:xfrm>
            <a:off x="4022551" y="2747062"/>
            <a:ext cx="1295400" cy="461665"/>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FSW-224D-FPOE</a:t>
            </a:r>
          </a:p>
          <a:p>
            <a:pPr>
              <a:defRPr/>
            </a:pPr>
            <a:r>
              <a:rPr lang="en-US" sz="1200" dirty="0" smtClean="0">
                <a:solidFill>
                  <a:srgbClr val="000000"/>
                </a:solidFill>
                <a:latin typeface="Arial Narrow"/>
                <a:cs typeface="Arial Narrow"/>
              </a:rPr>
              <a:t>FSW-224D-</a:t>
            </a:r>
            <a:r>
              <a:rPr lang="en-US" sz="1200" dirty="0">
                <a:solidFill>
                  <a:srgbClr val="000000"/>
                </a:solidFill>
                <a:latin typeface="Arial Narrow"/>
                <a:cs typeface="Arial Narrow"/>
              </a:rPr>
              <a:t>POE</a:t>
            </a:r>
          </a:p>
        </p:txBody>
      </p:sp>
      <p:sp>
        <p:nvSpPr>
          <p:cNvPr id="121" name="TextBox 120"/>
          <p:cNvSpPr txBox="1"/>
          <p:nvPr/>
        </p:nvSpPr>
        <p:spPr>
          <a:xfrm>
            <a:off x="4022551" y="2200883"/>
            <a:ext cx="1295400" cy="646331"/>
          </a:xfrm>
          <a:prstGeom prst="rect">
            <a:avLst/>
          </a:prstGeom>
          <a:noFill/>
        </p:spPr>
        <p:txBody>
          <a:bodyPr wrap="square" rtlCol="0">
            <a:spAutoFit/>
          </a:bodyPr>
          <a:lstStyle/>
          <a:p>
            <a:pPr>
              <a:defRPr/>
            </a:pPr>
            <a:r>
              <a:rPr lang="en-US" sz="1200" dirty="0" smtClean="0">
                <a:latin typeface="Arial Narrow"/>
                <a:cs typeface="Arial Narrow"/>
              </a:rPr>
              <a:t>FSW-424D-FPOE</a:t>
            </a:r>
          </a:p>
          <a:p>
            <a:pPr>
              <a:defRPr/>
            </a:pPr>
            <a:r>
              <a:rPr lang="en-US" sz="1200" dirty="0" smtClean="0">
                <a:latin typeface="Arial Narrow"/>
                <a:cs typeface="Arial Narrow"/>
              </a:rPr>
              <a:t>FSW-424D-POE</a:t>
            </a:r>
          </a:p>
          <a:p>
            <a:pPr>
              <a:defRPr/>
            </a:pPr>
            <a:r>
              <a:rPr lang="en-US" sz="1200" dirty="0" smtClean="0">
                <a:latin typeface="Arial Narrow"/>
                <a:cs typeface="Arial Narrow"/>
              </a:rPr>
              <a:t>FSW-424D</a:t>
            </a:r>
            <a:endParaRPr lang="en-US" sz="1200" dirty="0">
              <a:latin typeface="Arial Narrow"/>
              <a:cs typeface="Arial Narrow"/>
            </a:endParaRPr>
          </a:p>
        </p:txBody>
      </p:sp>
      <p:sp>
        <p:nvSpPr>
          <p:cNvPr id="126" name="TextBox 125"/>
          <p:cNvSpPr txBox="1"/>
          <p:nvPr/>
        </p:nvSpPr>
        <p:spPr>
          <a:xfrm>
            <a:off x="4012391" y="196365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a:t>
            </a:r>
            <a:endParaRPr lang="en-US" sz="1200" dirty="0">
              <a:solidFill>
                <a:srgbClr val="000000"/>
              </a:solidFill>
              <a:latin typeface="Arial Narrow"/>
              <a:cs typeface="Arial Narrow"/>
            </a:endParaRPr>
          </a:p>
        </p:txBody>
      </p:sp>
      <p:sp>
        <p:nvSpPr>
          <p:cNvPr id="128" name="TextBox 127"/>
          <p:cNvSpPr txBox="1"/>
          <p:nvPr/>
        </p:nvSpPr>
        <p:spPr>
          <a:xfrm>
            <a:off x="4010843" y="182125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2"/>
            <a:ext cx="1295400" cy="461665"/>
          </a:xfrm>
          <a:prstGeom prst="rect">
            <a:avLst/>
          </a:prstGeom>
          <a:noFill/>
        </p:spPr>
        <p:txBody>
          <a:bodyPr wrap="square" rtlCol="0">
            <a:spAutoFit/>
          </a:bodyPr>
          <a:lstStyle/>
          <a:p>
            <a:pPr>
              <a:defRPr/>
            </a:pPr>
            <a:r>
              <a:rPr lang="en-US" sz="1200" dirty="0" smtClean="0">
                <a:latin typeface="Arial Narrow"/>
                <a:cs typeface="Arial Narrow"/>
              </a:rPr>
              <a:t>FSW-248D-FPOE</a:t>
            </a:r>
          </a:p>
          <a:p>
            <a:pPr>
              <a:defRPr/>
            </a:pPr>
            <a:r>
              <a:rPr lang="en-US" sz="1200" dirty="0" smtClean="0">
                <a:latin typeface="Arial Narrow"/>
                <a:cs typeface="Arial Narrow"/>
              </a:rPr>
              <a:t>FSW-248D-</a:t>
            </a:r>
            <a:r>
              <a:rPr lang="en-US" sz="1200" dirty="0">
                <a:latin typeface="Arial Narrow"/>
                <a:cs typeface="Arial Narrow"/>
              </a:rPr>
              <a:t>POE</a:t>
            </a:r>
          </a:p>
        </p:txBody>
      </p:sp>
      <p:sp>
        <p:nvSpPr>
          <p:cNvPr id="143" name="TextBox 142"/>
          <p:cNvSpPr txBox="1"/>
          <p:nvPr/>
        </p:nvSpPr>
        <p:spPr>
          <a:xfrm>
            <a:off x="7944311" y="2213662"/>
            <a:ext cx="1295400" cy="646331"/>
          </a:xfrm>
          <a:prstGeom prst="rect">
            <a:avLst/>
          </a:prstGeom>
          <a:noFill/>
        </p:spPr>
        <p:txBody>
          <a:bodyPr wrap="square" rtlCol="0">
            <a:spAutoFit/>
          </a:bodyPr>
          <a:lstStyle/>
          <a:p>
            <a:pPr>
              <a:defRPr/>
            </a:pPr>
            <a:r>
              <a:rPr lang="en-US" sz="1200" dirty="0" smtClean="0">
                <a:latin typeface="Arial Narrow"/>
                <a:cs typeface="Arial Narrow"/>
              </a:rPr>
              <a:t>FSW-448D-FPOE</a:t>
            </a:r>
          </a:p>
          <a:p>
            <a:pPr>
              <a:defRPr/>
            </a:pPr>
            <a:r>
              <a:rPr lang="en-US" sz="1200" dirty="0" smtClean="0">
                <a:latin typeface="Arial Narrow"/>
                <a:cs typeface="Arial Narrow"/>
              </a:rPr>
              <a:t>FSW-448D-POE</a:t>
            </a:r>
          </a:p>
          <a:p>
            <a:pPr>
              <a:defRPr/>
            </a:pPr>
            <a:r>
              <a:rPr lang="en-US" sz="1200" dirty="0" smtClean="0">
                <a:latin typeface="Arial Narrow"/>
                <a:cs typeface="Arial Narrow"/>
              </a:rPr>
              <a:t>FSW-448D</a:t>
            </a:r>
            <a:endParaRPr lang="en-US" sz="1200" dirty="0">
              <a:latin typeface="Arial Narrow"/>
              <a:cs typeface="Arial Narrow"/>
            </a:endParaRP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6655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89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7" name="TextBox 136"/>
          <p:cNvSpPr txBox="1"/>
          <p:nvPr/>
        </p:nvSpPr>
        <p:spPr>
          <a:xfrm>
            <a:off x="7923991" y="194747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a:t>
            </a:r>
            <a:endParaRPr lang="en-US" sz="1200" dirty="0">
              <a:solidFill>
                <a:srgbClr val="000000"/>
              </a:solidFill>
              <a:latin typeface="Arial Narrow"/>
              <a:cs typeface="Arial Narrow"/>
            </a:endParaRPr>
          </a:p>
        </p:txBody>
      </p:sp>
      <p:sp>
        <p:nvSpPr>
          <p:cNvPr id="139" name="TextBox 138"/>
          <p:cNvSpPr txBox="1"/>
          <p:nvPr/>
        </p:nvSpPr>
        <p:spPr>
          <a:xfrm>
            <a:off x="7922443" y="179698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FSW-548D-FPOE</a:t>
            </a:r>
            <a:endParaRPr lang="en-US" sz="1200" dirty="0">
              <a:solidFill>
                <a:srgbClr val="000000"/>
              </a:solidFill>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5"/>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5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41" name="Rounded Rectangle 140"/>
          <p:cNvSpPr/>
          <p:nvPr/>
        </p:nvSpPr>
        <p:spPr bwMode="auto">
          <a:xfrm>
            <a:off x="71705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93710971"/>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CLI, Web &amp; FOS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Remote LAN Edge Convergence</a:t>
                      </a:r>
                      <a:endParaRPr lang="en-US" sz="900" dirty="0">
                        <a:solidFill>
                          <a:srgbClr val="000000"/>
                        </a:solidFill>
                      </a:endParaRPr>
                    </a:p>
                  </a:txBody>
                  <a:tcPr marL="61703" marR="61703" marT="26030" marB="26030" anchor="ctr" horzOverflow="overflow"/>
                </a:tc>
              </a:tr>
            </a:tbl>
          </a:graphicData>
        </a:graphic>
      </p:graphicFrame>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 </a:t>
            </a:r>
          </a:p>
          <a:p>
            <a:pPr marL="343047" indent="-343047" defTabSz="914417">
              <a:spcBef>
                <a:spcPct val="20000"/>
              </a:spcBef>
              <a:buClr>
                <a:schemeClr val="accent6"/>
              </a:buClr>
              <a:buFont typeface="+mj-ea"/>
              <a:buAutoNum type="circleNumDbPlain"/>
            </a:pPr>
            <a:r>
              <a:rPr lang="en-US" sz="1000" dirty="0"/>
              <a:t>8x GE RJ45 Switch Ports</a:t>
            </a:r>
          </a:p>
        </p:txBody>
      </p:sp>
    </p:spTree>
    <p:extLst>
      <p:ext uri="{BB962C8B-B14F-4D97-AF65-F5344CB8AC3E}">
        <p14:creationId xmlns:p14="http://schemas.microsoft.com/office/powerpoint/2010/main" val="2493723891"/>
      </p:ext>
    </p:extLst>
  </p:cSld>
  <p:clrMapOvr>
    <a:masterClrMapping/>
  </p:clrMapOvr>
  <p:transition spd="slow">
    <p:wip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61193803"/>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N/A</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unmanaged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62 W</a:t>
                      </a:r>
                      <a:endParaRPr lang="en-US" sz="900" dirty="0">
                        <a:solidFill>
                          <a:srgbClr val="000000"/>
                        </a:solidFill>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Installation of up to 4 wireless FAPs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No</a:t>
                      </a:r>
                      <a:endParaRPr lang="en-US" sz="900" dirty="0">
                        <a:solidFill>
                          <a:srgbClr val="000000"/>
                        </a:solidFill>
                      </a:endParaRPr>
                    </a:p>
                  </a:txBody>
                  <a:tcPr marL="61703" marR="61703" marT="26030" marB="26030" anchor="ctr" horzOverflow="overflow"/>
                </a:tc>
              </a:tr>
            </a:tbl>
          </a:graphicData>
        </a:graphic>
      </p:graphicFrame>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 </a:t>
            </a:r>
          </a:p>
          <a:p>
            <a:pPr marL="343047" indent="-343047" defTabSz="914417">
              <a:spcBef>
                <a:spcPct val="20000"/>
              </a:spcBef>
              <a:buClr>
                <a:schemeClr val="accent6"/>
              </a:buClr>
              <a:buFont typeface="+mj-ea"/>
              <a:buAutoNum type="circleNumDbPlain"/>
            </a:pPr>
            <a:r>
              <a:rPr lang="en-US" sz="1000" dirty="0"/>
              <a:t>4x GE PoE Ports</a:t>
            </a:r>
          </a:p>
        </p:txBody>
      </p: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4320680"/>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 </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75W</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303100"/>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PoE GE RJ45 </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482466890"/>
              </p:ext>
            </p:extLst>
          </p:nvPr>
        </p:nvGraphicFramePr>
        <p:xfrm>
          <a:off x="457200" y="983617"/>
          <a:ext cx="8305800" cy="369245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Network Latency (64bytes)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dirty="0" smtClean="0">
                          <a:solidFill>
                            <a:srgbClr val="000000"/>
                          </a:solidFill>
                        </a:rPr>
                        <a:t>PoE Power Budget</a:t>
                      </a: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41416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41416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3"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a:t>2x GE SFP Slots</a:t>
            </a:r>
          </a:p>
        </p:txBody>
      </p:sp>
      <p:sp>
        <p:nvSpPr>
          <p:cNvPr id="15" name="Rectangle 47"/>
          <p:cNvSpPr>
            <a:spLocks noChangeArrowheads="1"/>
          </p:cNvSpPr>
          <p:nvPr/>
        </p:nvSpPr>
        <p:spPr bwMode="auto">
          <a:xfrm>
            <a:off x="5627677" y="1827213"/>
            <a:ext cx="2968625" cy="70223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12x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761188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47267"/>
            <a:ext cx="3274049" cy="1693441"/>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Switch Ports</a:t>
            </a:r>
          </a:p>
          <a:p>
            <a:pPr marL="343047" indent="-343047" defTabSz="914417">
              <a:spcBef>
                <a:spcPct val="20000"/>
              </a:spcBef>
              <a:buClr>
                <a:schemeClr val="accent6"/>
              </a:buClr>
              <a:buFont typeface="+mj-ea"/>
              <a:buAutoNum type="circleNumDbPlain"/>
            </a:pPr>
            <a:r>
              <a:rPr lang="en-US" sz="1000" dirty="0"/>
              <a:t>1x 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Variant</a:t>
            </a:r>
            <a:r>
              <a:rPr lang="en-US" sz="1000" dirty="0" smtClean="0"/>
              <a:t>: 802.11a</a:t>
            </a:r>
            <a:r>
              <a:rPr lang="en-US" sz="1000" dirty="0"/>
              <a:t>/b/g/n</a:t>
            </a:r>
          </a:p>
          <a:p>
            <a:pPr defTabSz="914417">
              <a:spcBef>
                <a:spcPct val="20000"/>
              </a:spcBef>
              <a:buClr>
                <a:schemeClr val="accent6"/>
              </a:buClr>
            </a:pPr>
            <a:endParaRPr lang="en-US" sz="1000"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 name="Picture 1"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sp>
        <p:nvSpPr>
          <p:cNvPr id="22" name="Oval 21"/>
          <p:cNvSpPr/>
          <p:nvPr/>
        </p:nvSpPr>
        <p:spPr bwMode="auto">
          <a:xfrm>
            <a:off x="4082630" y="143755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 name="Rectangle 3"/>
          <p:cNvSpPr/>
          <p:nvPr/>
        </p:nvSpPr>
        <p:spPr bwMode="invGray">
          <a:xfrm>
            <a:off x="2131236" y="1745140"/>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1" name="Oval 20"/>
          <p:cNvSpPr/>
          <p:nvPr/>
        </p:nvSpPr>
        <p:spPr bwMode="auto">
          <a:xfrm>
            <a:off x="2255402" y="1735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896041" y="172843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02382119"/>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279805032"/>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8x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12 </a:t>
            </a:r>
            <a:r>
              <a:rPr lang="en-US" sz="1000" dirty="0"/>
              <a:t>x GE RJ45 POE/POE+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4x </a:t>
            </a:r>
            <a:r>
              <a:rPr lang="en-US" sz="1000" dirty="0" smtClean="0"/>
              <a:t>pairs shared media GE Ports</a:t>
            </a:r>
            <a:endParaRPr lang="en-US" sz="10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404294"/>
            <a:ext cx="372258" cy="547201"/>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3921"/>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5" name="Picture 4"/>
          <p:cNvPicPr>
            <a:picLocks noChangeAspect="1"/>
          </p:cNvPicPr>
          <p:nvPr/>
        </p:nvPicPr>
        <p:blipFill>
          <a:blip r:embed="rId5"/>
          <a:stretch>
            <a:fillRect/>
          </a:stretch>
        </p:blipFill>
        <p:spPr>
          <a:xfrm>
            <a:off x="5627677" y="1195851"/>
            <a:ext cx="2880000" cy="299520"/>
          </a:xfrm>
          <a:prstGeom prst="rect">
            <a:avLst/>
          </a:prstGeom>
        </p:spPr>
      </p:pic>
      <p:pic>
        <p:nvPicPr>
          <p:cNvPr id="6" name="Picture 5"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7"/>
            <a:ext cx="2880000" cy="259888"/>
          </a:xfrm>
          <a:prstGeom prst="rect">
            <a:avLst/>
          </a:prstGeom>
        </p:spPr>
      </p:pic>
    </p:spTree>
    <p:extLst>
      <p:ext uri="{BB962C8B-B14F-4D97-AF65-F5344CB8AC3E}">
        <p14:creationId xmlns:p14="http://schemas.microsoft.com/office/powerpoint/2010/main" val="413522315"/>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20596878"/>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a:t>24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404294"/>
            <a:ext cx="372258" cy="547201"/>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27213"/>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RJ45 POE/POE+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6" name="Picture 5" descr="FS-248D-POE+Front.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50801"/>
            <a:ext cx="2880000" cy="289524"/>
          </a:xfrm>
          <a:prstGeom prst="rect">
            <a:avLst/>
          </a:prstGeom>
        </p:spPr>
      </p:pic>
      <p:pic>
        <p:nvPicPr>
          <p:cNvPr id="19" name="Picture 18" descr="FS-2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627677" y="1150801"/>
            <a:ext cx="2880000" cy="289606"/>
          </a:xfrm>
          <a:prstGeom prst="rect">
            <a:avLst/>
          </a:prstGeom>
        </p:spPr>
      </p:pic>
    </p:spTree>
    <p:extLst>
      <p:ext uri="{BB962C8B-B14F-4D97-AF65-F5344CB8AC3E}">
        <p14:creationId xmlns:p14="http://schemas.microsoft.com/office/powerpoint/2010/main" val="3543189913"/>
      </p:ext>
    </p:extLst>
  </p:cSld>
  <p:clrMapOvr>
    <a:masterClrMapping/>
  </p:clrMapOvr>
  <p:transition spd="slow">
    <p:wip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4</a:t>
            </a:r>
            <a:r>
              <a:rPr lang="en-US" b="0" i="0" dirty="0" smtClean="0"/>
              <a:t>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5656471"/>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2315104"/>
                <a:gridCol w="2315104"/>
                <a:gridCol w="2315104"/>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t>-</a:t>
                      </a:r>
                      <a:endParaRPr lang="en-US" sz="900" dirty="0"/>
                    </a:p>
                  </a:txBody>
                  <a:tcPr marL="61703" marR="61703" marT="26030" marB="26030" anchor="ctr" horzOverflow="overflow"/>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414165"/>
            <a:ext cx="372259" cy="547200"/>
          </a:xfrm>
          <a:prstGeom prst="rect">
            <a:avLst/>
          </a:prstGeom>
        </p:spPr>
      </p:pic>
      <p:sp>
        <p:nvSpPr>
          <p:cNvPr id="13" name="Rectangle 47"/>
          <p:cNvSpPr>
            <a:spLocks noChangeArrowheads="1"/>
          </p:cNvSpPr>
          <p:nvPr/>
        </p:nvSpPr>
        <p:spPr bwMode="auto">
          <a:xfrm>
            <a:off x="4163013" y="1819888"/>
            <a:ext cx="22242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24x </a:t>
            </a:r>
            <a:r>
              <a:rPr lang="en-US" sz="1000" dirty="0"/>
              <a:t>GE RJ45 POE/POE+ Ports</a:t>
            </a:r>
          </a:p>
          <a:p>
            <a:pPr marL="343047" indent="-343047" defTabSz="914417">
              <a:spcBef>
                <a:spcPct val="20000"/>
              </a:spcBef>
              <a:buClr>
                <a:schemeClr val="accent6"/>
              </a:buClr>
              <a:buFont typeface="+mj-ea"/>
              <a:buAutoNum type="circleNumDbPlain"/>
            </a:pPr>
            <a:r>
              <a:rPr lang="en-US" sz="1000" dirty="0" smtClean="0"/>
              <a:t>2x </a:t>
            </a:r>
            <a:r>
              <a:rPr lang="en-US" sz="1000" dirty="0"/>
              <a:t>10GE SFP slots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6565739" y="1834685"/>
            <a:ext cx="225282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24x </a:t>
            </a:r>
            <a:r>
              <a:rPr lang="en-US" sz="1000" dirty="0"/>
              <a:t>GE RJ45 POE/POE+ Ports</a:t>
            </a:r>
          </a:p>
          <a:p>
            <a:pPr marL="343047" indent="-343047" defTabSz="914417">
              <a:spcBef>
                <a:spcPct val="20000"/>
              </a:spcBef>
              <a:buClr>
                <a:schemeClr val="accent6"/>
              </a:buClr>
              <a:buFont typeface="+mj-ea"/>
              <a:buAutoNum type="circleNumDbPlain"/>
            </a:pPr>
            <a:r>
              <a:rPr lang="en-US" sz="1000" dirty="0"/>
              <a:t>2x 10GE SFP slots</a:t>
            </a:r>
          </a:p>
        </p:txBody>
      </p:sp>
      <p:sp>
        <p:nvSpPr>
          <p:cNvPr id="17" name="Rectangle 47"/>
          <p:cNvSpPr>
            <a:spLocks noChangeArrowheads="1"/>
          </p:cNvSpPr>
          <p:nvPr/>
        </p:nvSpPr>
        <p:spPr bwMode="auto">
          <a:xfrm>
            <a:off x="1866039" y="1819888"/>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a:t>2x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414165"/>
            <a:ext cx="372259" cy="547200"/>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414165"/>
            <a:ext cx="372260" cy="547200"/>
          </a:xfrm>
          <a:prstGeom prst="rect">
            <a:avLst/>
          </a:prstGeom>
        </p:spPr>
      </p:pic>
      <p:pic>
        <p:nvPicPr>
          <p:cNvPr id="6" name="Picture 5"/>
          <p:cNvPicPr>
            <a:picLocks noChangeAspect="1"/>
          </p:cNvPicPr>
          <p:nvPr/>
        </p:nvPicPr>
        <p:blipFill>
          <a:blip r:embed="rId4"/>
          <a:stretch>
            <a:fillRect/>
          </a:stretch>
        </p:blipFill>
        <p:spPr>
          <a:xfrm>
            <a:off x="6538640" y="1283008"/>
            <a:ext cx="2160000" cy="222720"/>
          </a:xfrm>
          <a:prstGeom prst="rect">
            <a:avLst/>
          </a:prstGeom>
        </p:spPr>
      </p:pic>
      <p:pic>
        <p:nvPicPr>
          <p:cNvPr id="7" name="Picture 6"/>
          <p:cNvPicPr>
            <a:picLocks noChangeAspect="1"/>
          </p:cNvPicPr>
          <p:nvPr/>
        </p:nvPicPr>
        <p:blipFill>
          <a:blip r:embed="rId5"/>
          <a:stretch>
            <a:fillRect/>
          </a:stretch>
        </p:blipFill>
        <p:spPr>
          <a:xfrm>
            <a:off x="4166326" y="1283008"/>
            <a:ext cx="2160000" cy="224241"/>
          </a:xfrm>
          <a:prstGeom prst="rect">
            <a:avLst/>
          </a:prstGeom>
        </p:spPr>
      </p:pic>
      <p:pic>
        <p:nvPicPr>
          <p:cNvPr id="24" name="Picture 23"/>
          <p:cNvPicPr>
            <a:picLocks noChangeAspect="1"/>
          </p:cNvPicPr>
          <p:nvPr/>
        </p:nvPicPr>
        <p:blipFill>
          <a:blip r:embed="rId6"/>
          <a:stretch>
            <a:fillRect/>
          </a:stretch>
        </p:blipFill>
        <p:spPr>
          <a:xfrm>
            <a:off x="1866039" y="1283008"/>
            <a:ext cx="2160000" cy="226761"/>
          </a:xfrm>
          <a:prstGeom prst="rect">
            <a:avLst/>
          </a:prstGeom>
        </p:spPr>
      </p:pic>
    </p:spTree>
    <p:extLst>
      <p:ext uri="{BB962C8B-B14F-4D97-AF65-F5344CB8AC3E}">
        <p14:creationId xmlns:p14="http://schemas.microsoft.com/office/powerpoint/2010/main" val="132705249"/>
      </p:ext>
    </p:extLst>
  </p:cSld>
  <p:clrMapOvr>
    <a:masterClrMapping/>
  </p:clrMapOvr>
  <p:transition spd="slow">
    <p:wip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a:t>
            </a:r>
            <a:r>
              <a:rPr lang="en-US" dirty="0" smtClean="0"/>
              <a:t>4</a:t>
            </a:r>
            <a:r>
              <a:rPr lang="en-US" b="0" i="0" dirty="0" smtClean="0"/>
              <a:t>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8780380"/>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2315104"/>
                <a:gridCol w="2315104"/>
                <a:gridCol w="2315104"/>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t>-</a:t>
                      </a:r>
                      <a:endParaRPr lang="en-US" sz="900" dirty="0"/>
                    </a:p>
                  </a:txBody>
                  <a:tcPr marL="61703" marR="61703" marT="26030" marB="26030" anchor="ctr" horzOverflow="overflow"/>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414165"/>
            <a:ext cx="372259" cy="547200"/>
          </a:xfrm>
          <a:prstGeom prst="rect">
            <a:avLst/>
          </a:prstGeom>
        </p:spPr>
      </p:pic>
      <p:sp>
        <p:nvSpPr>
          <p:cNvPr id="13" name="Rectangle 47"/>
          <p:cNvSpPr>
            <a:spLocks noChangeArrowheads="1"/>
          </p:cNvSpPr>
          <p:nvPr/>
        </p:nvSpPr>
        <p:spPr bwMode="auto">
          <a:xfrm>
            <a:off x="4166326" y="1827977"/>
            <a:ext cx="22242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POE/POE+ Ports</a:t>
            </a:r>
          </a:p>
          <a:p>
            <a:pPr marL="343047" indent="-343047" defTabSz="914417">
              <a:spcBef>
                <a:spcPct val="20000"/>
              </a:spcBef>
              <a:buClr>
                <a:schemeClr val="accent6"/>
              </a:buClr>
              <a:buFont typeface="+mj-ea"/>
              <a:buAutoNum type="circleNumDbPlain"/>
            </a:pPr>
            <a:r>
              <a:rPr lang="en-US" sz="1000" dirty="0"/>
              <a:t>4</a:t>
            </a:r>
            <a:r>
              <a:rPr lang="en-US" sz="1000" dirty="0" smtClean="0"/>
              <a:t>x </a:t>
            </a:r>
            <a:r>
              <a:rPr lang="en-US" sz="1000" dirty="0"/>
              <a:t>10GE SFP slots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6565739" y="1827977"/>
            <a:ext cx="228457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POE/POE+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 slots</a:t>
            </a:r>
          </a:p>
        </p:txBody>
      </p:sp>
      <p:sp>
        <p:nvSpPr>
          <p:cNvPr id="17" name="Rectangle 47"/>
          <p:cNvSpPr>
            <a:spLocks noChangeArrowheads="1"/>
          </p:cNvSpPr>
          <p:nvPr/>
        </p:nvSpPr>
        <p:spPr bwMode="auto">
          <a:xfrm>
            <a:off x="1866039" y="1827977"/>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414165"/>
            <a:ext cx="372259" cy="547200"/>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414165"/>
            <a:ext cx="372260" cy="547200"/>
          </a:xfrm>
          <a:prstGeom prst="rect">
            <a:avLst/>
          </a:prstGeom>
        </p:spPr>
      </p:pic>
      <p:pic>
        <p:nvPicPr>
          <p:cNvPr id="6" name="Picture 5"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66039" y="1250252"/>
            <a:ext cx="2160000" cy="221019"/>
          </a:xfrm>
          <a:prstGeom prst="rect">
            <a:avLst/>
          </a:prstGeom>
        </p:spPr>
      </p:pic>
      <p:pic>
        <p:nvPicPr>
          <p:cNvPr id="7" name="Picture 6"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66326" y="1250252"/>
            <a:ext cx="2160000" cy="221019"/>
          </a:xfrm>
          <a:prstGeom prst="rect">
            <a:avLst/>
          </a:prstGeom>
        </p:spPr>
      </p:pic>
      <p:pic>
        <p:nvPicPr>
          <p:cNvPr id="10" name="Picture 9"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3159" y="1250252"/>
            <a:ext cx="2160000" cy="221020"/>
          </a:xfrm>
          <a:prstGeom prst="rect">
            <a:avLst/>
          </a:prstGeom>
        </p:spPr>
      </p:pic>
    </p:spTree>
    <p:extLst>
      <p:ext uri="{BB962C8B-B14F-4D97-AF65-F5344CB8AC3E}">
        <p14:creationId xmlns:p14="http://schemas.microsoft.com/office/powerpoint/2010/main" val="2815994886"/>
      </p:ext>
    </p:extLst>
  </p:cSld>
  <p:clrMapOvr>
    <a:masterClrMapping/>
  </p:clrMapOvr>
  <p:transition spd="slow">
    <p:wip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524D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03071506"/>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5302"/>
            <a:ext cx="2968625" cy="608031"/>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a:t>
            </a:r>
            <a:r>
              <a:rPr lang="en-US" sz="1000" dirty="0" smtClean="0"/>
              <a:t>POE/POE+ Ports</a:t>
            </a:r>
            <a:endParaRPr lang="en-US" sz="1000" dirty="0"/>
          </a:p>
          <a:p>
            <a:pPr marL="343047" indent="-343047" defTabSz="914417">
              <a:spcBef>
                <a:spcPct val="20000"/>
              </a:spcBef>
              <a:buClr>
                <a:schemeClr val="accent6"/>
              </a:buClr>
              <a:buFont typeface="+mj-ea"/>
              <a:buAutoNum type="circleNumDbPlain"/>
            </a:pPr>
            <a:r>
              <a:rPr lang="en-US" sz="1000" dirty="0"/>
              <a:t>4x 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404294"/>
            <a:ext cx="372259" cy="547201"/>
          </a:xfrm>
          <a:prstGeom prst="rect">
            <a:avLst/>
          </a:prstGeom>
        </p:spPr>
      </p:pic>
      <p:pic>
        <p:nvPicPr>
          <p:cNvPr id="5" name="Picture 4"/>
          <p:cNvPicPr>
            <a:picLocks noChangeAspect="1"/>
          </p:cNvPicPr>
          <p:nvPr/>
        </p:nvPicPr>
        <p:blipFill>
          <a:blip r:embed="rId4"/>
          <a:stretch>
            <a:fillRect/>
          </a:stretch>
        </p:blipFill>
        <p:spPr>
          <a:xfrm>
            <a:off x="5627677" y="1189549"/>
            <a:ext cx="2880000" cy="293213"/>
          </a:xfrm>
          <a:prstGeom prst="rect">
            <a:avLst/>
          </a:prstGeom>
        </p:spPr>
      </p:pic>
      <p:pic>
        <p:nvPicPr>
          <p:cNvPr id="6" name="Picture 5"/>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2962542860"/>
      </p:ext>
    </p:extLst>
  </p:cSld>
  <p:clrMapOvr>
    <a:masterClrMapping/>
  </p:clrMapOvr>
  <p:transition spd="slow">
    <p:wip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548D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69283099"/>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3920"/>
            <a:ext cx="2968625" cy="580245"/>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a:t>
            </a:r>
            <a:r>
              <a:rPr lang="en-US" sz="1000" dirty="0" smtClean="0"/>
              <a:t>GE </a:t>
            </a:r>
            <a:r>
              <a:rPr lang="en-US" sz="1000" dirty="0"/>
              <a:t>RJ45 </a:t>
            </a:r>
            <a:r>
              <a:rPr lang="en-US" sz="1000" dirty="0" smtClean="0"/>
              <a:t>POE/POE+ Ports</a:t>
            </a:r>
            <a:endParaRPr lang="en-US" sz="1000" dirty="0"/>
          </a:p>
          <a:p>
            <a:pPr marL="343047" indent="-343047" defTabSz="914417">
              <a:spcBef>
                <a:spcPct val="20000"/>
              </a:spcBef>
              <a:buClr>
                <a:schemeClr val="accent6"/>
              </a:buClr>
              <a:buFont typeface="+mj-ea"/>
              <a:buAutoNum type="circleNumDbPlain"/>
            </a:pPr>
            <a:r>
              <a:rPr lang="en-US" sz="1000" dirty="0"/>
              <a:t>4x 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404294"/>
            <a:ext cx="372259" cy="547201"/>
          </a:xfrm>
          <a:prstGeom prst="rect">
            <a:avLst/>
          </a:prstGeom>
        </p:spPr>
      </p:pic>
      <p:pic>
        <p:nvPicPr>
          <p:cNvPr id="18" name="Picture 17"/>
          <p:cNvPicPr>
            <a:picLocks noChangeAspect="1"/>
          </p:cNvPicPr>
          <p:nvPr/>
        </p:nvPicPr>
        <p:blipFill>
          <a:blip r:embed="rId4"/>
          <a:stretch>
            <a:fillRect/>
          </a:stretch>
        </p:blipFill>
        <p:spPr>
          <a:xfrm>
            <a:off x="5627677" y="1197637"/>
            <a:ext cx="2880000" cy="293877"/>
          </a:xfrm>
          <a:prstGeom prst="rect">
            <a:avLst/>
          </a:prstGeom>
        </p:spPr>
      </p:pic>
      <p:pic>
        <p:nvPicPr>
          <p:cNvPr id="6" name="Picture 5"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7"/>
            <a:ext cx="2880000" cy="286943"/>
          </a:xfrm>
          <a:prstGeom prst="rect">
            <a:avLst/>
          </a:prstGeom>
        </p:spPr>
      </p:pic>
    </p:spTree>
    <p:extLst>
      <p:ext uri="{BB962C8B-B14F-4D97-AF65-F5344CB8AC3E}">
        <p14:creationId xmlns:p14="http://schemas.microsoft.com/office/powerpoint/2010/main" val="1009534893"/>
      </p:ext>
    </p:extLst>
  </p:cSld>
  <p:clrMapOvr>
    <a:masterClrMapping/>
  </p:clrMapOvr>
  <p:transition spd="slow">
    <p:wip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01343641"/>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GE/10GE SFP/SFP+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5"/>
            <a:ext cx="4320000" cy="435251"/>
          </a:xfrm>
          <a:prstGeom prst="rect">
            <a:avLst/>
          </a:prstGeom>
        </p:spPr>
      </p:pic>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700325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GE/10GE SFP/SFP+ slots</a:t>
            </a:r>
          </a:p>
          <a:p>
            <a:pPr marL="343047" indent="-343047" defTabSz="914417">
              <a:spcBef>
                <a:spcPct val="20000"/>
              </a:spcBef>
              <a:buClr>
                <a:schemeClr val="accent6"/>
              </a:buClr>
              <a:buFont typeface="+mj-ea"/>
              <a:buAutoNum type="circleNumDbPlain"/>
            </a:pPr>
            <a:r>
              <a:rPr lang="en-US" sz="1000" dirty="0"/>
              <a:t>4x 40GE QSFP+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37046250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32x </a:t>
            </a:r>
            <a:r>
              <a:rPr lang="en-US" sz="1000" dirty="0" smtClean="0"/>
              <a:t>40GE </a:t>
            </a:r>
            <a:r>
              <a:rPr lang="en-US" sz="1000" dirty="0"/>
              <a:t>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2" y="1080000"/>
          <a:ext cx="8640001" cy="3405430"/>
        </p:xfrm>
        <a:graphic>
          <a:graphicData uri="http://schemas.openxmlformats.org/drawingml/2006/table">
            <a:tbl>
              <a:tblPr firstRow="1" firstCol="1" bandRow="1">
                <a:effectLst/>
                <a:tableStyleId>{073A0DAA-6AF3-43AB-8588-CEC1D06C72B9}</a:tableStyleId>
              </a:tblPr>
              <a:tblGrid>
                <a:gridCol w="1629186"/>
                <a:gridCol w="7010815"/>
              </a:tblGrid>
              <a:tr h="142375">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7984562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15429"/>
            <a:ext cx="3274049" cy="1693441"/>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3x </a:t>
            </a:r>
            <a:r>
              <a:rPr lang="en-US" sz="1000" dirty="0"/>
              <a:t>GE RJ45 Switch Ports </a:t>
            </a:r>
          </a:p>
          <a:p>
            <a:pPr marL="343047" indent="-343047" defTabSz="914417">
              <a:spcBef>
                <a:spcPct val="20000"/>
              </a:spcBef>
              <a:buClr>
                <a:schemeClr val="accent6"/>
              </a:buClr>
              <a:buFont typeface="+mj-ea"/>
              <a:buAutoNum type="circleNumDbPlain"/>
            </a:pPr>
            <a:r>
              <a:rPr lang="en-US" sz="1000" dirty="0" smtClean="0"/>
              <a:t>1x GE RJ45 PoE Port</a:t>
            </a:r>
          </a:p>
          <a:p>
            <a:pPr marL="343047" indent="-343047" defTabSz="914417">
              <a:spcBef>
                <a:spcPct val="20000"/>
              </a:spcBef>
              <a:buClr>
                <a:schemeClr val="accent6"/>
              </a:buClr>
              <a:buFont typeface="+mj-ea"/>
              <a:buAutoNum type="circleNumDbPlain"/>
            </a:pPr>
            <a:r>
              <a:rPr lang="en-US" sz="1000" dirty="0" smtClean="0"/>
              <a:t>1x </a:t>
            </a:r>
            <a:r>
              <a:rPr lang="en-US" sz="1000" dirty="0"/>
              <a:t>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a:t>
            </a:r>
            <a:r>
              <a:rPr lang="en-US" sz="1000" dirty="0" smtClean="0"/>
              <a:t>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7307" y="2296499"/>
            <a:ext cx="372258"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6" name="Picture 15"/>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389823"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460052" y="2297091"/>
            <a:ext cx="371646" cy="547200"/>
          </a:xfrm>
          <a:prstGeom prst="rect">
            <a:avLst/>
          </a:prstGeom>
        </p:spPr>
      </p:pic>
      <p:sp>
        <p:nvSpPr>
          <p:cNvPr id="27" name="Oval 26"/>
          <p:cNvSpPr/>
          <p:nvPr/>
        </p:nvSpPr>
        <p:spPr bwMode="auto">
          <a:xfrm>
            <a:off x="4140545" y="141627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Rectangle 27"/>
          <p:cNvSpPr/>
          <p:nvPr/>
        </p:nvSpPr>
        <p:spPr bwMode="invGray">
          <a:xfrm>
            <a:off x="1975142" y="1723858"/>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auto">
          <a:xfrm>
            <a:off x="2235272"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2894013"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90842876"/>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1092016166"/>
              </p:ext>
            </p:extLst>
          </p:nvPr>
        </p:nvGraphicFramePr>
        <p:xfrm>
          <a:off x="252002" y="1080000"/>
          <a:ext cx="8640002" cy="34470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182063">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5684"/>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1"/>
          <a:ext cx="8640002" cy="3253751"/>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189999">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0852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0852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289667">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52341">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52341">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5" y="4798511"/>
            <a:ext cx="3715863" cy="215444"/>
          </a:xfrm>
          <a:prstGeom prst="rect">
            <a:avLst/>
          </a:prstGeom>
          <a:noFill/>
        </p:spPr>
        <p:txBody>
          <a:bodyPr wrap="square" rtlCol="0">
            <a:spAutoFit/>
          </a:bodyPr>
          <a:lstStyle/>
          <a:p>
            <a:pPr algn="r"/>
            <a:r>
              <a:rPr lang="en-US" sz="800" dirty="0" smtClean="0"/>
              <a:t>* Total concurrent POE+ ports determined by power budget</a:t>
            </a:r>
            <a:endParaRPr lang="en-US" sz="800" dirty="0"/>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08996"/>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54164">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558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1558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64269">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64269">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5" y="4768628"/>
            <a:ext cx="3715863" cy="338554"/>
          </a:xfrm>
          <a:prstGeom prst="rect">
            <a:avLst/>
          </a:prstGeom>
          <a:noFill/>
        </p:spPr>
        <p:txBody>
          <a:bodyPr wrap="square" rtlCol="0">
            <a:spAutoFit/>
          </a:bodyPr>
          <a:lstStyle/>
          <a:p>
            <a:pPr algn="r"/>
            <a:r>
              <a:rPr lang="en-US" sz="800" dirty="0" smtClean="0"/>
              <a:t>* Total concurrent POE+ ports determined by power budget</a:t>
            </a:r>
            <a:br>
              <a:rPr lang="en-US" sz="800" dirty="0" smtClean="0"/>
            </a:br>
            <a:r>
              <a:rPr lang="en-US" sz="800" dirty="0" smtClean="0"/>
              <a:t>** Not available in initial release</a:t>
            </a:r>
            <a:endParaRPr lang="en-US" sz="800" dirty="0"/>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1" y="1080000"/>
          <a:ext cx="8640001" cy="3249702"/>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891583"/>
            <a:ext cx="729142" cy="546857"/>
          </a:xfrm>
          <a:prstGeom prst="rect">
            <a:avLst/>
          </a:prstGeom>
        </p:spPr>
      </p:pic>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180569531"/>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chemeClr val="accent4">
                        <a:lumMod val="50000"/>
                      </a:schemeClr>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spd="slow">
    <p:wip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3504865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950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M</a:t>
                      </a:r>
                      <a:r>
                        <a:rPr lang="en-US" sz="900" b="0" i="0" dirty="0" smtClean="0">
                          <a:solidFill>
                            <a:srgbClr val="000000"/>
                          </a:solidFill>
                          <a:latin typeface="+mn-lt"/>
                        </a:rPr>
                        <a:t>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900,000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 /</a:t>
                      </a:r>
                      <a:r>
                        <a:rPr lang="en-US" sz="900" b="0" i="0" baseline="0" dirty="0" smtClean="0">
                          <a:solidFill>
                            <a:srgbClr val="000000"/>
                          </a:solidFill>
                          <a:latin typeface="+mn-lt"/>
                        </a:rPr>
                        <a:t>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15,000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2 / 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1 </a:t>
            </a:r>
            <a:r>
              <a:rPr lang="en-US" sz="1000" dirty="0"/>
              <a:t>x GE RJ45 </a:t>
            </a:r>
            <a:r>
              <a:rPr lang="en-US" sz="1000" dirty="0" smtClean="0"/>
              <a:t>WAN Port</a:t>
            </a:r>
            <a:endParaRPr lang="en-US" sz="1000" dirty="0"/>
          </a:p>
          <a:p>
            <a:pPr marL="343047" indent="-343047" defTabSz="914417">
              <a:spcBef>
                <a:spcPct val="20000"/>
              </a:spcBef>
              <a:buClr>
                <a:schemeClr val="accent6"/>
              </a:buClr>
              <a:buFont typeface="+mj-ea"/>
              <a:buAutoNum type="circleNumDbPlain"/>
            </a:pPr>
            <a:r>
              <a:rPr lang="en-US" sz="1000" dirty="0" smtClean="0"/>
              <a:t>4 </a:t>
            </a:r>
            <a:r>
              <a:rPr lang="en-US" sz="1000" dirty="0"/>
              <a:t>x GE RJ45 </a:t>
            </a:r>
            <a:r>
              <a:rPr lang="en-US" sz="1000" dirty="0" smtClean="0"/>
              <a:t>Ports</a:t>
            </a:r>
          </a:p>
          <a:p>
            <a:pPr marL="343047" indent="-343047" defTabSz="914417">
              <a:spcBef>
                <a:spcPct val="20000"/>
              </a:spcBef>
              <a:buClr>
                <a:schemeClr val="accent6"/>
              </a:buClr>
              <a:buFont typeface="+mj-ea"/>
              <a:buAutoNum type="circleNumDbPlain"/>
            </a:pPr>
            <a:r>
              <a:rPr lang="en-US" sz="1000" dirty="0"/>
              <a:t>WiFi 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grpSp>
        <p:nvGrpSpPr>
          <p:cNvPr id="5" name="Group 4"/>
          <p:cNvGrpSpPr/>
          <p:nvPr/>
        </p:nvGrpSpPr>
        <p:grpSpPr>
          <a:xfrm>
            <a:off x="1185600" y="1328317"/>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637531"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12571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4" name="Picture 13"/>
          <p:cNvPicPr>
            <a:picLocks noChangeAspect="1"/>
          </p:cNvPicPr>
          <p:nvPr/>
        </p:nvPicPr>
        <p:blipFill>
          <a:blip r:embed="rId6"/>
          <a:stretch>
            <a:fillRect/>
          </a:stretch>
        </p:blipFill>
        <p:spPr>
          <a:xfrm>
            <a:off x="3913800" y="188495"/>
            <a:ext cx="533400" cy="533400"/>
          </a:xfrm>
          <a:prstGeom prst="rect">
            <a:avLst/>
          </a:prstGeom>
        </p:spPr>
      </p:pic>
    </p:spTree>
    <p:extLst>
      <p:ext uri="{BB962C8B-B14F-4D97-AF65-F5344CB8AC3E}">
        <p14:creationId xmlns:p14="http://schemas.microsoft.com/office/powerpoint/2010/main" val="416979886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111700"/>
            <a:ext cx="585216" cy="585216"/>
          </a:xfrm>
          <a:prstGeom prst="rect">
            <a:avLst/>
          </a:prstGeom>
        </p:spPr>
      </p:pic>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4213457428"/>
              </p:ext>
            </p:extLst>
          </p:nvPr>
        </p:nvGraphicFramePr>
        <p:xfrm>
          <a:off x="252002" y="1080000"/>
          <a:ext cx="8639996" cy="3339100"/>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250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098232"/>
            <a:ext cx="585216" cy="585216"/>
          </a:xfrm>
          <a:prstGeom prst="rect">
            <a:avLst/>
          </a:prstGeom>
        </p:spPr>
      </p:pic>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001356801"/>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328317"/>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2058961"/>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807288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a:t>
                      </a:r>
                      <a:r>
                        <a:rPr lang="en-US" sz="900" b="0" i="0" baseline="0" dirty="0" smtClean="0">
                          <a:solidFill>
                            <a:srgbClr val="000000"/>
                          </a:solidFill>
                          <a:latin typeface="+mn-lt"/>
                        </a:rPr>
                        <a:t> M</a:t>
                      </a:r>
                      <a:r>
                        <a:rPr lang="en-US" sz="900" b="0" i="0" dirty="0" smtClean="0">
                          <a:solidFill>
                            <a:srgbClr val="000000"/>
                          </a:solidFill>
                          <a:latin typeface="+mn-lt"/>
                        </a:rPr>
                        <a:t>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180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1.8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5 </a:t>
                      </a:r>
                      <a:r>
                        <a:rPr lang="en-US" sz="900" b="0" i="0" dirty="0" smtClean="0">
                          <a:solidFill>
                            <a:srgbClr val="000000"/>
                          </a:solidFill>
                          <a:latin typeface="+mn-lt"/>
                        </a:rPr>
                        <a:t>/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21,000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5</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1 </a:t>
            </a:r>
            <a:r>
              <a:rPr lang="en-US" sz="1000" dirty="0"/>
              <a:t>x GE RJ45 </a:t>
            </a:r>
            <a:r>
              <a:rPr lang="en-US" sz="1000" dirty="0" smtClean="0"/>
              <a:t>WAN Port</a:t>
            </a:r>
            <a:endParaRPr lang="en-US" sz="1000" dirty="0"/>
          </a:p>
          <a:p>
            <a:pPr marL="343047" indent="-343047" defTabSz="914417">
              <a:spcBef>
                <a:spcPct val="20000"/>
              </a:spcBef>
              <a:buClr>
                <a:schemeClr val="accent6"/>
              </a:buClr>
              <a:buFont typeface="+mj-ea"/>
              <a:buAutoNum type="circleNumDbPlain"/>
            </a:pPr>
            <a:r>
              <a:rPr lang="en-US" sz="1000" dirty="0" smtClean="0"/>
              <a:t>4 </a:t>
            </a:r>
            <a:r>
              <a:rPr lang="en-US" sz="1000" dirty="0"/>
              <a:t>x GE RJ45 </a:t>
            </a:r>
            <a:r>
              <a:rPr lang="en-US" sz="1000" dirty="0" smtClean="0"/>
              <a:t>Ports</a:t>
            </a:r>
          </a:p>
          <a:p>
            <a:pPr marL="343047" indent="-343047" defTabSz="914417">
              <a:spcBef>
                <a:spcPct val="20000"/>
              </a:spcBef>
              <a:buClr>
                <a:schemeClr val="accent6"/>
              </a:buClr>
              <a:buFont typeface="+mj-ea"/>
              <a:buAutoNum type="circleNumDbPlain"/>
            </a:pPr>
            <a:r>
              <a:rPr lang="en-US" sz="1000" dirty="0"/>
              <a:t>WiFi 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23" name="Oval 22"/>
          <p:cNvSpPr/>
          <p:nvPr/>
        </p:nvSpPr>
        <p:spPr bwMode="auto">
          <a:xfrm>
            <a:off x="2495296"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508705"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12571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3" name="Picture 12"/>
          <p:cNvPicPr>
            <a:picLocks noChangeAspect="1"/>
          </p:cNvPicPr>
          <p:nvPr/>
        </p:nvPicPr>
        <p:blipFill>
          <a:blip r:embed="rId6"/>
          <a:stretch>
            <a:fillRect/>
          </a:stretch>
        </p:blipFill>
        <p:spPr>
          <a:xfrm>
            <a:off x="3841884" y="188495"/>
            <a:ext cx="533400" cy="533400"/>
          </a:xfrm>
          <a:prstGeom prst="rect">
            <a:avLst/>
          </a:prstGeom>
        </p:spPr>
      </p:pic>
    </p:spTree>
    <p:extLst>
      <p:ext uri="{BB962C8B-B14F-4D97-AF65-F5344CB8AC3E}">
        <p14:creationId xmlns:p14="http://schemas.microsoft.com/office/powerpoint/2010/main" val="2221944257"/>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0482" y="1110576"/>
            <a:ext cx="583200" cy="5832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p:wipe dir="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353716983"/>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328317"/>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2058961"/>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26275127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a:t>
                      </a:r>
                      <a:r>
                        <a:rPr lang="en-US" sz="900" b="0" i="0" baseline="0" dirty="0" smtClean="0">
                          <a:solidFill>
                            <a:srgbClr val="000000"/>
                          </a:solidFill>
                          <a:latin typeface="+mn-lt"/>
                        </a:rPr>
                        <a:t> M</a:t>
                      </a:r>
                      <a:r>
                        <a:rPr lang="en-US" sz="900" b="0" i="0" dirty="0" smtClean="0">
                          <a:solidFill>
                            <a:srgbClr val="000000"/>
                          </a:solidFill>
                          <a:latin typeface="+mn-lt"/>
                        </a:rPr>
                        <a:t>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180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1.8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5 </a:t>
                      </a:r>
                      <a:r>
                        <a:rPr lang="en-US" sz="900" b="0" i="0" dirty="0" smtClean="0">
                          <a:solidFill>
                            <a:srgbClr val="000000"/>
                          </a:solidFill>
                          <a:latin typeface="+mn-lt"/>
                        </a:rPr>
                        <a:t>/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21,000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5</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1 </a:t>
            </a:r>
            <a:r>
              <a:rPr lang="en-US" sz="1000" dirty="0"/>
              <a:t>x GE RJ45 </a:t>
            </a:r>
            <a:r>
              <a:rPr lang="en-US" sz="1000" dirty="0" smtClean="0"/>
              <a:t>WAN Port</a:t>
            </a:r>
            <a:endParaRPr lang="en-US" sz="1000" dirty="0"/>
          </a:p>
          <a:p>
            <a:pPr marL="343047" indent="-343047" defTabSz="914417">
              <a:spcBef>
                <a:spcPct val="20000"/>
              </a:spcBef>
              <a:buClr>
                <a:schemeClr val="accent6"/>
              </a:buClr>
              <a:buFont typeface="+mj-ea"/>
              <a:buAutoNum type="circleNumDbPlain"/>
            </a:pPr>
            <a:r>
              <a:rPr lang="en-US" sz="1000" dirty="0" smtClean="0"/>
              <a:t>4 </a:t>
            </a:r>
            <a:r>
              <a:rPr lang="en-US" sz="1000" dirty="0"/>
              <a:t>x GE RJ45 </a:t>
            </a:r>
            <a:r>
              <a:rPr lang="en-US" sz="1000" dirty="0" smtClean="0"/>
              <a:t>Ports</a:t>
            </a:r>
          </a:p>
          <a:p>
            <a:pPr marL="343047" indent="-343047" defTabSz="914417">
              <a:spcBef>
                <a:spcPct val="20000"/>
              </a:spcBef>
              <a:buClr>
                <a:schemeClr val="accent6"/>
              </a:buClr>
              <a:buFont typeface="+mj-ea"/>
              <a:buAutoNum type="circleNumDbPlain"/>
            </a:pPr>
            <a:r>
              <a:rPr lang="en-US" sz="1000" dirty="0"/>
              <a:t>WiFi 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23" name="Oval 22"/>
          <p:cNvSpPr/>
          <p:nvPr/>
        </p:nvSpPr>
        <p:spPr bwMode="auto">
          <a:xfrm>
            <a:off x="2495296"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508705" y="25437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27" name="Oval 26"/>
          <p:cNvSpPr/>
          <p:nvPr/>
        </p:nvSpPr>
        <p:spPr bwMode="auto">
          <a:xfrm>
            <a:off x="4447200" y="212571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3" name="Picture 12" descr="Storage-32GB.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189612" y="2297091"/>
            <a:ext cx="371646" cy="547200"/>
          </a:xfrm>
          <a:prstGeom prst="rect">
            <a:avLst/>
          </a:prstGeom>
        </p:spPr>
      </p:pic>
      <p:pic>
        <p:nvPicPr>
          <p:cNvPr id="14" name="Picture 13"/>
          <p:cNvPicPr>
            <a:picLocks noChangeAspect="1"/>
          </p:cNvPicPr>
          <p:nvPr/>
        </p:nvPicPr>
        <p:blipFill>
          <a:blip r:embed="rId7"/>
          <a:stretch>
            <a:fillRect/>
          </a:stretch>
        </p:blipFill>
        <p:spPr>
          <a:xfrm>
            <a:off x="3913800" y="188495"/>
            <a:ext cx="533400" cy="533400"/>
          </a:xfrm>
          <a:prstGeom prst="rect">
            <a:avLst/>
          </a:prstGeom>
        </p:spPr>
      </p:pic>
    </p:spTree>
    <p:extLst>
      <p:ext uri="{BB962C8B-B14F-4D97-AF65-F5344CB8AC3E}">
        <p14:creationId xmlns:p14="http://schemas.microsoft.com/office/powerpoint/2010/main" val="1561654053"/>
      </p:ext>
    </p:extLst>
  </p:cSld>
  <p:clrMapOvr>
    <a:masterClrMapping/>
  </p:clrMapOvr>
  <p:transition spd="slow">
    <p:wip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53217607"/>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31354493"/>
              </p:ext>
            </p:extLst>
          </p:nvPr>
        </p:nvGraphicFramePr>
        <p:xfrm>
          <a:off x="252000" y="1080000"/>
          <a:ext cx="8640000" cy="296332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C9C9C9"/>
                    </a:solidFill>
                  </a:tcPr>
                </a:tc>
                <a:tc>
                  <a:txBody>
                    <a:bodyPr/>
                    <a:lstStyle/>
                    <a:p>
                      <a:pPr algn="ctr"/>
                      <a:r>
                        <a:rPr lang="en-US" sz="1000" dirty="0" smtClean="0">
                          <a:latin typeface="Arial"/>
                          <a:cs typeface="Arial"/>
                        </a:rPr>
                        <a:t>2x 1</a:t>
                      </a:r>
                      <a:r>
                        <a:rPr lang="en-US" sz="1000" baseline="0" dirty="0" smtClean="0">
                          <a:latin typeface="Arial"/>
                          <a:cs typeface="Arial"/>
                        </a:rPr>
                        <a:t>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Desktop</a:t>
                      </a:r>
                    </a:p>
                  </a:txBody>
                  <a:tcPr marT="34290" marB="34290" anchor="ctr">
                    <a:solidFill>
                      <a:srgbClr val="E4E4E4"/>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FortiWiFi 60CM</a:t>
            </a:r>
          </a:p>
        </p:txBody>
      </p:sp>
      <p:grpSp>
        <p:nvGrpSpPr>
          <p:cNvPr id="4" name="Group 3"/>
          <p:cNvGrpSpPr/>
          <p:nvPr/>
        </p:nvGrpSpPr>
        <p:grpSpPr>
          <a:xfrm>
            <a:off x="1570300" y="1074706"/>
            <a:ext cx="2729230" cy="1724790"/>
            <a:chOff x="1568052" y="1074706"/>
            <a:chExt cx="2729230" cy="1724790"/>
          </a:xfrm>
        </p:grpSpPr>
        <p:pic>
          <p:nvPicPr>
            <p:cNvPr id="2" name="Picture 1"/>
            <p:cNvPicPr>
              <a:picLocks noChangeAspect="1"/>
            </p:cNvPicPr>
            <p:nvPr/>
          </p:nvPicPr>
          <p:blipFill>
            <a:blip r:embed="rId2"/>
            <a:stretch>
              <a:fillRect/>
            </a:stretch>
          </p:blipFill>
          <p:spPr>
            <a:xfrm>
              <a:off x="1570300" y="1812140"/>
              <a:ext cx="2726982" cy="987356"/>
            </a:xfrm>
            <a:prstGeom prst="rect">
              <a:avLst/>
            </a:prstGeom>
          </p:spPr>
        </p:pic>
        <p:pic>
          <p:nvPicPr>
            <p:cNvPr id="3" name="Picture 2"/>
            <p:cNvPicPr>
              <a:picLocks noChangeAspect="1"/>
            </p:cNvPicPr>
            <p:nvPr/>
          </p:nvPicPr>
          <p:blipFill>
            <a:blip r:embed="rId3"/>
            <a:stretch>
              <a:fillRect/>
            </a:stretch>
          </p:blipFill>
          <p:spPr>
            <a:xfrm>
              <a:off x="1568052" y="1074706"/>
              <a:ext cx="2729230" cy="657860"/>
            </a:xfrm>
            <a:prstGeom prst="rect">
              <a:avLst/>
            </a:prstGeom>
          </p:spPr>
        </p:pic>
      </p:grpSp>
      <p:graphicFrame>
        <p:nvGraphicFramePr>
          <p:cNvPr id="8" name="Content Placeholder 4"/>
          <p:cNvGraphicFramePr>
            <a:graphicFrameLocks/>
          </p:cNvGraphicFramePr>
          <p:nvPr>
            <p:extLst>
              <p:ext uri="{D42A27DB-BD31-4B8C-83A1-F6EECF244321}">
                <p14:modId xmlns:p14="http://schemas.microsoft.com/office/powerpoint/2010/main" val="9366158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5x GE RJ45 </a:t>
            </a:r>
            <a:r>
              <a:rPr lang="en-US" sz="1000" dirty="0" smtClean="0"/>
              <a:t>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a:p>
            <a:pPr defTabSz="914417">
              <a:spcBef>
                <a:spcPct val="20000"/>
              </a:spcBef>
              <a:buClr>
                <a:schemeClr val="accent6"/>
              </a:buClr>
            </a:pPr>
            <a:endParaRPr lang="en-US" sz="1000"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2866" y="2296027"/>
            <a:ext cx="372259" cy="547200"/>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125" y="2296027"/>
            <a:ext cx="372260" cy="547200"/>
          </a:xfrm>
          <a:prstGeom prst="rect">
            <a:avLst/>
          </a:prstGeom>
        </p:spPr>
      </p:pic>
      <p:pic>
        <p:nvPicPr>
          <p:cNvPr id="19" name="Picture 18" descr="FortiASIC-SOC1.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cxnSp>
        <p:nvCxnSpPr>
          <p:cNvPr id="20" name="Straight Connector 19"/>
          <p:cNvCxnSpPr/>
          <p:nvPr/>
        </p:nvCxnSpPr>
        <p:spPr bwMode="auto">
          <a:xfrm>
            <a:off x="7030328"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00557" y="2296027"/>
            <a:ext cx="371646" cy="547200"/>
          </a:xfrm>
          <a:prstGeom prst="rect">
            <a:avLst/>
          </a:prstGeom>
        </p:spPr>
      </p:pic>
    </p:spTree>
    <p:extLst>
      <p:ext uri="{BB962C8B-B14F-4D97-AF65-F5344CB8AC3E}">
        <p14:creationId xmlns:p14="http://schemas.microsoft.com/office/powerpoint/2010/main" val="3518233512"/>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194433588"/>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917240801"/>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4"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3"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3"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39"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252783061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31792"/>
            <a:ext cx="4320000" cy="125263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a:t>
            </a:r>
            <a:r>
              <a:rPr lang="en-US" sz="1000" dirty="0" smtClean="0"/>
              <a:t>RJ45 PoE</a:t>
            </a:r>
            <a:r>
              <a:rPr lang="en-US" sz="1000" dirty="0"/>
              <a:t>+ Ports</a:t>
            </a:r>
          </a:p>
          <a:p>
            <a:pPr marL="343047" indent="-343047" defTabSz="914417">
              <a:spcBef>
                <a:spcPct val="20000"/>
              </a:spcBef>
              <a:buClr>
                <a:schemeClr val="accent6"/>
              </a:buClr>
              <a:buFont typeface="+mj-ea"/>
              <a:buAutoNum type="circleNumDbPlain"/>
            </a:pPr>
            <a:r>
              <a:rPr lang="en-US" sz="1000" dirty="0"/>
              <a:t>20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Management </a:t>
            </a:r>
            <a:r>
              <a:rPr lang="en-US" sz="1000" dirty="0"/>
              <a:t>Port</a:t>
            </a:r>
          </a:p>
          <a:p>
            <a:pPr defTabSz="914417">
              <a:spcBef>
                <a:spcPct val="20000"/>
              </a:spcBef>
              <a:buClr>
                <a:schemeClr val="accent6"/>
              </a:buClr>
            </a:pPr>
            <a:endParaRPr lang="en-US" sz="1000" dirty="0"/>
          </a:p>
        </p:txBody>
      </p:sp>
      <p:pic>
        <p:nvPicPr>
          <p:cNvPr id="21" name="Picture 2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5125" y="2300777"/>
            <a:ext cx="372258"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2866" y="2300777"/>
            <a:ext cx="372259"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9643" y="2300777"/>
            <a:ext cx="352836"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7383" y="2300777"/>
            <a:ext cx="372260" cy="547200"/>
          </a:xfrm>
          <a:prstGeom prst="rect">
            <a:avLst/>
          </a:prstGeom>
        </p:spPr>
      </p:pic>
      <p:pic>
        <p:nvPicPr>
          <p:cNvPr id="28" name="Picture 27" descr="FortiASIC-SOC1.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spTree>
    <p:extLst>
      <p:ext uri="{BB962C8B-B14F-4D97-AF65-F5344CB8AC3E}">
        <p14:creationId xmlns:p14="http://schemas.microsoft.com/office/powerpoint/2010/main" val="2488956611"/>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1792362943"/>
              </p:ext>
            </p:extLst>
          </p:nvPr>
        </p:nvGraphicFramePr>
        <p:xfrm>
          <a:off x="252001" y="1080000"/>
          <a:ext cx="8640001" cy="13214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500 Mbps – 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1–3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338496806"/>
              </p:ext>
            </p:extLst>
          </p:nvPr>
        </p:nvGraphicFramePr>
        <p:xfrm>
          <a:off x="258299" y="2570696"/>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47968972"/>
              </p:ext>
            </p:extLst>
          </p:nvPr>
        </p:nvGraphicFramePr>
        <p:xfrm>
          <a:off x="252001" y="1080000"/>
          <a:ext cx="8640001" cy="137204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spd="slow">
    <p:wipe/>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1402703117"/>
              </p:ext>
            </p:extLst>
          </p:nvPr>
        </p:nvGraphicFramePr>
        <p:xfrm>
          <a:off x="252001" y="1830739"/>
          <a:ext cx="8640001" cy="2781600"/>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FCM-MB13</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FCM-20A</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FCM-OB20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Compact, friendly indoor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Weatherproof &amp; 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Motorized autofocus wide angle zoom lens,</a:t>
                      </a:r>
                      <a:r>
                        <a:rPr lang="en-US" sz="1000" b="0" i="0" baseline="0" dirty="0" smtClean="0">
                          <a:solidFill>
                            <a:schemeClr val="tx1"/>
                          </a:solidFill>
                          <a:latin typeface="+mn-lt"/>
                        </a:rPr>
                        <a:t> </a:t>
                      </a:r>
                      <a:r>
                        <a:rPr lang="en-CA" sz="1000" dirty="0" smtClean="0"/>
                        <a:t>outdoor Camera</a:t>
                      </a:r>
                      <a:endParaRPr lang="en-US" sz="1000" b="0" i="0" dirty="0" smtClean="0">
                        <a:solidFill>
                          <a:schemeClr val="tx1"/>
                        </a:solidFill>
                        <a:latin typeface="+mn-lt"/>
                      </a:endParaRP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1.3 Megapixel Mini Box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1.3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Bullet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Vandal Proof,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802.3af or 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77642" y="988614"/>
            <a:ext cx="666648" cy="808596"/>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711" y="1095139"/>
            <a:ext cx="992528" cy="647219"/>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33321" y="1061679"/>
            <a:ext cx="917966" cy="735531"/>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23213" y="1095139"/>
            <a:ext cx="1003743" cy="669162"/>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790516" y="1125070"/>
            <a:ext cx="818446" cy="7056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73346595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1213803" y="120015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16" name="Oval 15"/>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20470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525218545"/>
      </p:ext>
    </p:extLst>
  </p:cSld>
  <p:clrMapOvr>
    <a:masterClrMapping/>
  </p:clrMapOvr>
  <p:transition spd="slow">
    <p:wip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p:wipe dir="r"/>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p:wipe dir="r"/>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xmlns=""/>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p:wipe dir="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32027692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286782" y="132713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smtClean="0"/>
              <a:t>5x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2x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6" y="2296027"/>
            <a:ext cx="371646" cy="547200"/>
          </a:xfrm>
          <a:prstGeom prst="rect">
            <a:avLst/>
          </a:prstGeom>
        </p:spPr>
      </p:pic>
      <p:sp>
        <p:nvSpPr>
          <p:cNvPr id="23" name="Oval 22"/>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192457739"/>
      </p:ext>
    </p:extLst>
  </p:cSld>
  <p:clrMapOvr>
    <a:masterClrMapping/>
  </p:clrMapOvr>
  <p:transition spd="slow">
    <p:wipe/>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902624120"/>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8554379"/>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4309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p>
          <a:p>
            <a:endParaRPr lang="en-US" sz="1000" dirty="0"/>
          </a:p>
          <a:p>
            <a:pPr marL="0" indent="0">
              <a:buNone/>
            </a:pPr>
            <a:r>
              <a:rPr lang="en-US" sz="1000" b="1" dirty="0"/>
              <a:t>Oct2015	</a:t>
            </a:r>
          </a:p>
          <a:p>
            <a:r>
              <a:rPr lang="en-US" sz="1000" dirty="0" smtClean="0"/>
              <a:t>Update FAZ specs</a:t>
            </a:r>
          </a:p>
          <a:p>
            <a:endParaRPr lang="en-US" sz="1000" dirty="0"/>
          </a:p>
          <a:p>
            <a:pPr marL="0" indent="0">
              <a:buNone/>
            </a:pPr>
            <a:r>
              <a:rPr lang="en-US" sz="1000" b="1" dirty="0" smtClean="0"/>
              <a:t>Nov2015</a:t>
            </a:r>
            <a:r>
              <a:rPr lang="en-US" sz="1000" b="1" dirty="0"/>
              <a:t>	</a:t>
            </a:r>
          </a:p>
          <a:p>
            <a:r>
              <a:rPr lang="en-US" sz="1000" dirty="0"/>
              <a:t>Update </a:t>
            </a:r>
            <a:r>
              <a:rPr lang="en-US" sz="1000" dirty="0" smtClean="0"/>
              <a:t>FWB specs</a:t>
            </a:r>
          </a:p>
          <a:p>
            <a:pPr marL="0" indent="0">
              <a:buNone/>
            </a:pPr>
            <a:endParaRPr lang="en-US" sz="1000" b="1" dirty="0" smtClean="0"/>
          </a:p>
          <a:p>
            <a:pPr marL="0" indent="0">
              <a:buNone/>
            </a:pPr>
            <a:r>
              <a:rPr lang="en-US" sz="1000" b="1" dirty="0" smtClean="0"/>
              <a:t>Dec2015</a:t>
            </a:r>
            <a:r>
              <a:rPr lang="en-US" sz="1000" b="1" dirty="0"/>
              <a:t>	</a:t>
            </a:r>
          </a:p>
          <a:p>
            <a:r>
              <a:rPr lang="en-US" sz="1000" dirty="0"/>
              <a:t>Update </a:t>
            </a:r>
            <a:r>
              <a:rPr lang="en-US" sz="1000" dirty="0" smtClean="0"/>
              <a:t>VM table </a:t>
            </a:r>
            <a:endParaRPr lang="en-US" sz="1000" dirty="0"/>
          </a:p>
          <a:p>
            <a:endParaRPr lang="en-US" sz="1000" dirty="0"/>
          </a:p>
          <a:p>
            <a:endParaRPr lang="en-US" sz="1000" dirty="0" smtClean="0"/>
          </a:p>
          <a:p>
            <a:pPr marL="0" indent="0">
              <a:buNone/>
            </a:pPr>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90301126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2" name="Picture 11"/>
          <p:cNvPicPr>
            <a:picLocks noChangeAspect="1"/>
          </p:cNvPicPr>
          <p:nvPr/>
        </p:nvPicPr>
        <p:blipFill>
          <a:blip r:embed="rId2"/>
          <a:stretch>
            <a:fillRect/>
          </a:stretch>
        </p:blipFill>
        <p:spPr>
          <a:xfrm>
            <a:off x="1306413" y="1235850"/>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WAN Ports</a:t>
            </a:r>
          </a:p>
          <a:p>
            <a:pPr marL="343047" indent="-343047" defTabSz="914417">
              <a:spcBef>
                <a:spcPct val="20000"/>
              </a:spcBef>
              <a:buClr>
                <a:schemeClr val="accent6"/>
              </a:buClr>
              <a:buFont typeface="+mj-ea"/>
              <a:buAutoNum type="circleNumDbPlain"/>
            </a:pPr>
            <a:r>
              <a:rPr lang="en-US" sz="1000" dirty="0"/>
              <a:t>1x GE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Internal 3G/4G Modem</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646" cy="547200"/>
          </a:xfrm>
          <a:prstGeom prst="rect">
            <a:avLst/>
          </a:prstGeom>
        </p:spPr>
      </p:pic>
      <p:sp>
        <p:nvSpPr>
          <p:cNvPr id="19" name="Oval 18"/>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6377661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2x Shared Media Pairs</a:t>
            </a:r>
          </a:p>
          <a:p>
            <a:pPr marL="343047" indent="-343047" defTabSz="914417">
              <a:spcBef>
                <a:spcPct val="20000"/>
              </a:spcBef>
              <a:buClr>
                <a:schemeClr val="accent6"/>
              </a:buClr>
              <a:buFont typeface="+mj-ea"/>
              <a:buAutoNum type="circleNumDbPlain"/>
            </a:pPr>
            <a:r>
              <a:rPr lang="en-US" sz="1000"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5875698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7668749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6" name="Group 5"/>
          <p:cNvGrpSpPr/>
          <p:nvPr/>
        </p:nvGrpSpPr>
        <p:grpSpPr>
          <a:xfrm>
            <a:off x="1184013" y="1229307"/>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a:t>
            </a:r>
            <a:r>
              <a:rPr lang="en-US" sz="1000" dirty="0" smtClean="0"/>
              <a:t>Ports</a:t>
            </a: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1" name="Oval 20"/>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9857669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Ports </a:t>
            </a:r>
            <a:endParaRPr lang="en-US" sz="1000" dirty="0" smtClean="0"/>
          </a:p>
          <a:p>
            <a:pPr marL="343047" indent="-343047" defTabSz="914417">
              <a:spcBef>
                <a:spcPct val="20000"/>
              </a:spcBef>
              <a:buClr>
                <a:schemeClr val="accent6"/>
              </a:buClr>
              <a:buFont typeface="+mj-ea"/>
              <a:buAutoNum type="circleNumDbPlain"/>
            </a:pPr>
            <a:r>
              <a:rPr lang="en-US" sz="1000" dirty="0" smtClean="0"/>
              <a:t>4x </a:t>
            </a:r>
            <a:r>
              <a:rPr lang="en-US" sz="1000" dirty="0"/>
              <a:t>GE RJ45 </a:t>
            </a:r>
            <a:r>
              <a:rPr lang="en-US" sz="1000" dirty="0" smtClean="0"/>
              <a:t>PoE Ports</a:t>
            </a:r>
            <a:r>
              <a:rPr lang="en-US" sz="1000" dirty="0"/>
              <a:t/>
            </a:r>
            <a:br>
              <a:rPr lang="en-US" sz="1000" dirty="0"/>
            </a:br>
            <a:endParaRPr lang="en-US" sz="1000"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44013" y="959947"/>
            <a:ext cx="2700000" cy="2004406"/>
            <a:chOff x="1400217" y="910244"/>
            <a:chExt cx="2700000" cy="2004406"/>
          </a:xfrm>
        </p:grpSpPr>
        <p:pic>
          <p:nvPicPr>
            <p:cNvPr id="19458" name="Picture 52"/>
            <p:cNvPicPr>
              <a:picLocks noChangeAspect="1" noChangeArrowheads="1"/>
            </p:cNvPicPr>
            <p:nvPr/>
          </p:nvPicPr>
          <p:blipFill>
            <a:blip r:embed="rId2"/>
            <a:srcRect/>
            <a:stretch>
              <a:fillRect/>
            </a:stretch>
          </p:blipFill>
          <p:spPr bwMode="auto">
            <a:xfrm>
              <a:off x="1400217" y="910244"/>
              <a:ext cx="2700000" cy="988171"/>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400217" y="1869014"/>
              <a:ext cx="2700000" cy="1045636"/>
            </a:xfrm>
            <a:prstGeom prst="rect">
              <a:avLst/>
            </a:prstGeom>
            <a:noFill/>
            <a:ln w="9525">
              <a:noFill/>
              <a:miter lim="800000"/>
              <a:headEnd/>
              <a:tailEnd/>
            </a:ln>
          </p:spPr>
        </p:pic>
      </p:grpSp>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08983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a:t>
                      </a:r>
                      <a:endParaRPr lang="en-US" sz="900" b="0" i="0" dirty="0">
                        <a:solidFill>
                          <a:srgbClr val="000000"/>
                        </a:solidFill>
                        <a:latin typeface="+mn-lt"/>
                      </a:endParaRPr>
                    </a:p>
                  </a:txBody>
                  <a:tcPr marL="61703" marR="61703" marT="26030" marB="26030" anchor="ctr" horzOverflow="overflow"/>
                </a:tc>
              </a:tr>
            </a:tbl>
          </a:graphicData>
        </a:graphic>
      </p:graphicFrame>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a:t>
            </a:r>
            <a:r>
              <a:rPr lang="en-US" sz="1000" dirty="0" smtClean="0"/>
              <a:t>GE RJ45 WAN Ports</a:t>
            </a:r>
            <a:endParaRPr lang="en-US" sz="1000" dirty="0"/>
          </a:p>
          <a:p>
            <a:pPr marL="343047" indent="-343047" defTabSz="914417">
              <a:spcBef>
                <a:spcPct val="20000"/>
              </a:spcBef>
              <a:buClr>
                <a:schemeClr val="accent6"/>
              </a:buClr>
              <a:buFont typeface="+mj-ea"/>
              <a:buAutoNum type="circleNumDbPlain"/>
            </a:pPr>
            <a:r>
              <a:rPr lang="en-US" sz="1000" dirty="0"/>
              <a:t>1x FE </a:t>
            </a:r>
            <a:r>
              <a:rPr lang="en-US" sz="1000" dirty="0" smtClean="0"/>
              <a:t>RJ45 DMZ </a:t>
            </a:r>
            <a:r>
              <a:rPr lang="en-US" sz="1000" dirty="0"/>
              <a:t>Interface Port</a:t>
            </a:r>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4" name="Picture 13" descr="FortiASIC-C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64476989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36261" y="959879"/>
            <a:ext cx="2715504" cy="2004541"/>
            <a:chOff x="1142697" y="910244"/>
            <a:chExt cx="2715504" cy="2004541"/>
          </a:xfrm>
        </p:grpSpPr>
        <p:pic>
          <p:nvPicPr>
            <p:cNvPr id="12" name="Picture 51"/>
            <p:cNvPicPr>
              <a:picLocks noChangeAspect="1" noChangeArrowheads="1"/>
            </p:cNvPicPr>
            <p:nvPr/>
          </p:nvPicPr>
          <p:blipFill>
            <a:blip r:embed="rId2"/>
            <a:srcRect/>
            <a:stretch>
              <a:fillRect/>
            </a:stretch>
          </p:blipFill>
          <p:spPr bwMode="auto">
            <a:xfrm>
              <a:off x="1142697" y="1696850"/>
              <a:ext cx="2700000" cy="1217935"/>
            </a:xfrm>
            <a:prstGeom prst="rect">
              <a:avLst/>
            </a:prstGeom>
            <a:noFill/>
            <a:ln w="9525">
              <a:noFill/>
              <a:miter lim="800000"/>
              <a:headEnd/>
              <a:tailEnd/>
            </a:ln>
          </p:spPr>
        </p:pic>
        <p:pic>
          <p:nvPicPr>
            <p:cNvPr id="14" name="Picture 50"/>
            <p:cNvPicPr>
              <a:picLocks noChangeAspect="1" noChangeArrowheads="1"/>
            </p:cNvPicPr>
            <p:nvPr/>
          </p:nvPicPr>
          <p:blipFill>
            <a:blip r:embed="rId3"/>
            <a:srcRect/>
            <a:stretch>
              <a:fillRect/>
            </a:stretch>
          </p:blipFill>
          <p:spPr bwMode="auto">
            <a:xfrm>
              <a:off x="1158201" y="910244"/>
              <a:ext cx="2700000" cy="974019"/>
            </a:xfrm>
            <a:prstGeom prst="rect">
              <a:avLst/>
            </a:prstGeom>
            <a:noFill/>
            <a:ln w="9525">
              <a:noFill/>
              <a:miter lim="800000"/>
              <a:headEnd/>
              <a:tailEnd/>
            </a:ln>
          </p:spPr>
        </p:pic>
      </p:grpSp>
      <p:sp>
        <p:nvSpPr>
          <p:cNvPr id="21507" name="Rectangle 4"/>
          <p:cNvSpPr>
            <a:spLocks noGrp="1" noChangeArrowheads="1"/>
          </p:cNvSpPr>
          <p:nvPr>
            <p:ph type="title"/>
          </p:nvPr>
        </p:nvSpPr>
        <p:spPr/>
        <p:txBody>
          <a:bodyPr/>
          <a:lstStyle/>
          <a:p>
            <a:pPr eaLnBrk="1" hangingPunct="1"/>
            <a:r>
              <a:rPr lang="en-US" b="0" i="0" dirty="0" smtClean="0"/>
              <a:t>FortiGate/FortiWiFi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315658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FE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p>
          <a:p>
            <a:pPr marL="343047" indent="-343047" defTabSz="914417">
              <a:spcBef>
                <a:spcPct val="20000"/>
              </a:spcBef>
              <a:buClr>
                <a:schemeClr val="accent6"/>
              </a:buClr>
              <a:buFont typeface="+mj-ea"/>
              <a:buAutoNum type="circleNumDbPlain"/>
            </a:pPr>
            <a:r>
              <a:rPr lang="en-US" sz="1000" dirty="0" smtClean="0"/>
              <a:t>Internal V.90 Modem</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6027"/>
            <a:ext cx="372260" cy="547200"/>
          </a:xfrm>
          <a:prstGeom prst="rect">
            <a:avLst/>
          </a:prstGeom>
        </p:spPr>
      </p:pic>
      <p:cxnSp>
        <p:nvCxnSpPr>
          <p:cNvPr id="21" name="Straight Connector 20"/>
          <p:cNvCxnSpPr/>
          <p:nvPr/>
        </p:nvCxnSpPr>
        <p:spPr bwMode="auto">
          <a:xfrm>
            <a:off x="7008151"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2" name="Picture 21"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78380" y="2296027"/>
            <a:ext cx="371646" cy="547200"/>
          </a:xfrm>
          <a:prstGeom prst="rect">
            <a:avLst/>
          </a:prstGeom>
        </p:spPr>
      </p:pic>
      <p:pic>
        <p:nvPicPr>
          <p:cNvPr id="25" name="Picture 24" descr="FortiASIC-C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1901161714"/>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65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900" b="0" i="0" dirty="0" smtClean="0">
                          <a:solidFill>
                            <a:srgbClr val="000000"/>
                          </a:solidFill>
                          <a:latin typeface="+mn-lt"/>
                        </a:rPr>
                        <a:t>1.3 / 0.95 / 0.17 </a:t>
                      </a:r>
                      <a:r>
                        <a:rPr kumimoji="0" lang="en-US" sz="900" b="0" i="0" u="none" strike="noStrike" cap="none" normalizeH="0" baseline="0" dirty="0" smtClean="0">
                          <a:ln>
                            <a:noFill/>
                          </a:ln>
                          <a:solidFill>
                            <a:srgbClr val="000000"/>
                          </a:solidFill>
                          <a:effectLst/>
                          <a:latin typeface="+mn-lt"/>
                        </a:rPr>
                        <a:t>G</a:t>
                      </a:r>
                      <a:r>
                        <a:rPr kumimoji="0" lang="en-US" sz="900" u="none" strike="noStrike" cap="none" normalizeH="0" baseline="0" dirty="0" smtClean="0">
                          <a:ln>
                            <a:noFill/>
                          </a:ln>
                          <a:solidFill>
                            <a:srgbClr val="000000"/>
                          </a:solidFill>
                          <a:effectLst/>
                        </a:rPr>
                        <a:t>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63775"/>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6151376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4821706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4x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26257164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2.0/1.0/0.2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450" y="1231185"/>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2x GE RJ45 WAN Ports</a:t>
            </a:r>
          </a:p>
          <a:p>
            <a:pPr marL="343047" indent="-343047" defTabSz="914417">
              <a:spcBef>
                <a:spcPct val="20000"/>
              </a:spcBef>
              <a:buClr>
                <a:schemeClr val="accent6"/>
              </a:buClr>
              <a:buFont typeface="+mj-ea"/>
              <a:buAutoNum type="circleNumDbPlain"/>
            </a:pPr>
            <a:r>
              <a:rPr lang="en-US" sz="1000" dirty="0" smtClean="0"/>
              <a:t>14x </a:t>
            </a:r>
            <a:r>
              <a:rPr lang="en-US" sz="1000" dirty="0"/>
              <a:t>GE RJ45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a:t>
            </a:r>
            <a:r>
              <a:rPr lang="en-US" sz="1000" dirty="0"/>
              <a:t>Variant: 802.11a/b/g/</a:t>
            </a:r>
            <a:r>
              <a:rPr lang="en-US" sz="1000" dirty="0" smtClean="0"/>
              <a:t>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9" name="Oval 28"/>
          <p:cNvSpPr/>
          <p:nvPr/>
        </p:nvSpPr>
        <p:spPr bwMode="auto">
          <a:xfrm>
            <a:off x="25863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947839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24x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2 x </a:t>
            </a:r>
            <a:r>
              <a:rPr lang="en-US" sz="1000" dirty="0" smtClean="0"/>
              <a:t>GE </a:t>
            </a:r>
            <a:r>
              <a:rPr lang="en-US" sz="1000" dirty="0"/>
              <a:t>SFP DMZ </a:t>
            </a:r>
            <a:r>
              <a:rPr lang="en-US" sz="1000" dirty="0" smtClean="0"/>
              <a:t>slots</a:t>
            </a:r>
            <a:endParaRPr lang="en-US" sz="1000"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692838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72x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4 x </a:t>
            </a:r>
            <a:r>
              <a:rPr lang="en-US" sz="1000" dirty="0" smtClean="0"/>
              <a:t>GE </a:t>
            </a:r>
            <a:r>
              <a:rPr lang="en-US" sz="1000" dirty="0"/>
              <a:t>SFP DMZ </a:t>
            </a:r>
            <a:r>
              <a:rPr lang="en-US" sz="1000" dirty="0" smtClean="0"/>
              <a:t>slots</a:t>
            </a:r>
            <a:endParaRPr lang="en-US" sz="10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263007"/>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138005"/>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858162"/>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3960906"/>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738633"/>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567183"/>
            <a:ext cx="2384859" cy="556467"/>
          </a:xfrm>
          <a:prstGeom prst="rect">
            <a:avLst/>
          </a:prstGeom>
        </p:spPr>
      </p:pic>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1111700"/>
            <a:ext cx="585216" cy="585216"/>
          </a:xfrm>
          <a:prstGeom prst="rect">
            <a:avLst/>
          </a:prstGeom>
        </p:spPr>
      </p:pic>
      <p:sp>
        <p:nvSpPr>
          <p:cNvPr id="24" name="Rectangle 23"/>
          <p:cNvSpPr/>
          <p:nvPr/>
        </p:nvSpPr>
        <p:spPr>
          <a:xfrm>
            <a:off x="371876" y="1937187"/>
            <a:ext cx="1513534" cy="2300630"/>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647227"/>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432263"/>
            <a:ext cx="2038501" cy="325118"/>
          </a:xfrm>
          <a:prstGeom prst="rect">
            <a:avLst/>
          </a:prstGeom>
        </p:spPr>
      </p:pic>
      <p:pic>
        <p:nvPicPr>
          <p:cNvPr id="2" name="Picture 1" descr="FortiGate900D_FrontTop_small.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965399" y="1766564"/>
            <a:ext cx="2066884" cy="433626"/>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600D_FrontTop_small.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758850" y="1770492"/>
            <a:ext cx="2435578" cy="1217789"/>
          </a:xfrm>
          <a:prstGeom prst="rect">
            <a:avLst/>
          </a:prstGeom>
        </p:spPr>
      </p:pic>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707795416"/>
              </p:ext>
            </p:extLst>
          </p:nvPr>
        </p:nvGraphicFramePr>
        <p:xfrm>
          <a:off x="252000" y="1080000"/>
          <a:ext cx="8640005" cy="3040958"/>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54750418"/>
              </p:ext>
            </p:extLst>
          </p:nvPr>
        </p:nvGraphicFramePr>
        <p:xfrm>
          <a:off x="252001" y="1080000"/>
          <a:ext cx="8640000" cy="2947915"/>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FGT-300C</a:t>
                      </a: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t>8 / 8 / 8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 Mil</a:t>
                      </a:r>
                    </a:p>
                  </a:txBody>
                  <a:tcPr marT="34290" marB="34290" anchor="ct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50,000</a:t>
                      </a: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4.5 Gbps</a:t>
                      </a:r>
                      <a:endParaRPr lang="en-US" sz="900" dirty="0"/>
                    </a:p>
                  </a:txBody>
                  <a:tcPr marT="34290" marB="34290" anchor="ct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1.4 Gbps</a:t>
                      </a:r>
                      <a:endParaRPr lang="en-US" sz="900" dirty="0"/>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16 GB</a:t>
                      </a:r>
                    </a:p>
                  </a:txBody>
                  <a:tcPr marT="34290" marB="34290" anchor="ct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LENC</a:t>
                      </a:r>
                    </a:p>
                  </a:txBody>
                  <a:tcPr marT="34290" marB="34290" anchor="ct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673169815"/>
              </p:ext>
            </p:extLst>
          </p:nvPr>
        </p:nvGraphicFramePr>
        <p:xfrm>
          <a:off x="252002" y="1080000"/>
          <a:ext cx="8640001" cy="3046345"/>
        </p:xfrm>
        <a:graphic>
          <a:graphicData uri="http://schemas.openxmlformats.org/drawingml/2006/table">
            <a:tbl>
              <a:tblPr firstRow="1" bandRow="1">
                <a:effectLst/>
                <a:tableStyleId>{073A0DAA-6AF3-43AB-8588-CEC1D06C72B9}</a:tableStyleId>
              </a:tblPr>
              <a:tblGrid>
                <a:gridCol w="2160346"/>
                <a:gridCol w="1295931"/>
                <a:gridCol w="1295931"/>
                <a:gridCol w="1295931"/>
                <a:gridCol w="1295931"/>
                <a:gridCol w="1295931"/>
              </a:tblGrid>
              <a:tr h="397335">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FG-800C</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3736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16 / 16 /16</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36 / 36 / 24 Gbps</a:t>
                      </a:r>
                    </a:p>
                  </a:txBody>
                  <a:tcPr marT="34290" marB="34290" anchor="ctr" horzOverflow="overflow"/>
                </a:tc>
                <a:tc>
                  <a:txBody>
                    <a:bodyPr/>
                    <a:lstStyle/>
                    <a:p>
                      <a:pPr algn="ctr"/>
                      <a:r>
                        <a:rPr lang="en-US" sz="900" dirty="0" smtClean="0">
                          <a:latin typeface="+mn-lt"/>
                          <a:cs typeface="Arial Narrow"/>
                        </a:rPr>
                        <a:t>20 / 20 / 20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30307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Mil</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45154">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70,000</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672581">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18x GE RJ45,</a:t>
                      </a:r>
                      <a:r>
                        <a:rPr lang="en-US" sz="900" baseline="0" dirty="0" smtClean="0">
                          <a:solidFill>
                            <a:schemeClr val="tx1"/>
                          </a:solidFill>
                          <a:latin typeface="+mn-lt"/>
                          <a:cs typeface="Arial Narrow"/>
                        </a:rPr>
                        <a:t> 4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algn="ctr"/>
                      <a:r>
                        <a:rPr lang="en-US" sz="900" dirty="0" smtClean="0">
                          <a:solidFill>
                            <a:schemeClr val="tx1"/>
                          </a:solidFill>
                          <a:latin typeface="+mn-lt"/>
                          <a:cs typeface="Arial Narrow"/>
                        </a:rPr>
                        <a:t>2 x 10GE SFP+,14 x GE</a:t>
                      </a:r>
                      <a:r>
                        <a:rPr lang="en-US" sz="900" baseline="0" dirty="0" smtClean="0">
                          <a:solidFill>
                            <a:schemeClr val="tx1"/>
                          </a:solidFill>
                          <a:latin typeface="+mn-lt"/>
                          <a:cs typeface="Arial Narrow"/>
                        </a:rPr>
                        <a:t> RJ45,</a:t>
                      </a:r>
                    </a:p>
                    <a:p>
                      <a:pPr algn="ctr"/>
                      <a:r>
                        <a:rPr lang="en-US" sz="900" baseline="0" dirty="0" smtClean="0">
                          <a:solidFill>
                            <a:schemeClr val="tx1"/>
                          </a:solidFill>
                          <a:latin typeface="+mn-lt"/>
                          <a:cs typeface="Arial Narrow"/>
                        </a:rPr>
                        <a:t>8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24194">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24194">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006833883"/>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7453651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smtClean="0">
                          <a:ln>
                            <a:noFill/>
                          </a:ln>
                          <a:effectLst/>
                        </a:rPr>
                        <a:t>Hardware Performance</a:t>
                      </a:r>
                      <a:endParaRPr kumimoji="0" lang="en-US" sz="1200" b="1"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Interface Port</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Interface Port</a:t>
            </a:r>
          </a:p>
          <a:p>
            <a:pPr marL="343047" indent="-343047" defTabSz="914417">
              <a:spcBef>
                <a:spcPct val="20000"/>
              </a:spcBef>
              <a:buClr>
                <a:schemeClr val="accent6"/>
              </a:buClr>
              <a:buFont typeface="+mj-ea"/>
              <a:buAutoNum type="circleNumDbPlain"/>
            </a:pPr>
            <a:r>
              <a:rPr lang="en-US" sz="1000" dirty="0"/>
              <a:t>2x GE RJ45 HA Interface Port</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a:t>2x Shared Media </a:t>
            </a:r>
            <a:r>
              <a:rPr lang="en-US" sz="1000" dirty="0" smtClean="0"/>
              <a:t>interface Pairs</a:t>
            </a:r>
            <a:endParaRPr lang="en-US" sz="100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667284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36x GE RJ45 Switch Ports</a:t>
            </a:r>
          </a:p>
          <a:p>
            <a:pPr marL="343047" indent="-343047" defTabSz="914417">
              <a:spcBef>
                <a:spcPct val="20000"/>
              </a:spcBef>
              <a:buClr>
                <a:schemeClr val="accent6"/>
              </a:buClr>
              <a:buFont typeface="+mj-ea"/>
              <a:buAutoNum type="circleNumDbPlain"/>
            </a:pPr>
            <a:r>
              <a:rPr lang="en-US" sz="1000"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6" y="2300410"/>
            <a:ext cx="371646" cy="5472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0055920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16x GE RJ45 PoE Ports</a:t>
            </a:r>
          </a:p>
          <a:p>
            <a:pPr marL="343047" indent="-343047" defTabSz="914417">
              <a:spcBef>
                <a:spcPct val="20000"/>
              </a:spcBef>
              <a:buClr>
                <a:schemeClr val="accent6"/>
              </a:buClr>
              <a:buFont typeface="+mj-ea"/>
              <a:buAutoNum type="circleNumDbPlain"/>
            </a:pPr>
            <a:r>
              <a:rPr lang="en-US" sz="1000"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9820779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140D-POE-T1-LEDS-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4013" y="1331693"/>
            <a:ext cx="4320000" cy="1260914"/>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 GE RJ45 PoE Ports</a:t>
            </a:r>
          </a:p>
          <a:p>
            <a:pPr marL="343047" indent="-343047" defTabSz="914417">
              <a:spcBef>
                <a:spcPct val="20000"/>
              </a:spcBef>
              <a:buClr>
                <a:schemeClr val="accent6"/>
              </a:buClr>
              <a:buFont typeface="+mj-ea"/>
              <a:buAutoNum type="circleNumDbPlain"/>
            </a:pPr>
            <a:r>
              <a:rPr lang="en-US" sz="1000" dirty="0"/>
              <a:t>2x GE SFP DMZ Interface Ports</a:t>
            </a:r>
          </a:p>
          <a:p>
            <a:pPr marL="343047" indent="-343047" defTabSz="914417">
              <a:spcBef>
                <a:spcPct val="20000"/>
              </a:spcBef>
              <a:buClr>
                <a:schemeClr val="accent6"/>
              </a:buClr>
              <a:buFont typeface="+mj-ea"/>
              <a:buAutoNum type="circleNumDbPlain"/>
            </a:pPr>
            <a:r>
              <a:rPr lang="en-US" sz="1000" dirty="0"/>
              <a:t>1x T1 Interface</a:t>
            </a:r>
          </a:p>
        </p:txBody>
      </p:sp>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07001" y="2296795"/>
            <a:ext cx="371646" cy="547200"/>
          </a:xfrm>
          <a:prstGeom prst="rect">
            <a:avLst/>
          </a:prstGeom>
        </p:spPr>
      </p:pic>
    </p:spTree>
    <p:extLst>
      <p:ext uri="{BB962C8B-B14F-4D97-AF65-F5344CB8AC3E}">
        <p14:creationId xmlns:p14="http://schemas.microsoft.com/office/powerpoint/2010/main" val="2852972011"/>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57159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63483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a:t>
            </a:r>
            <a:r>
              <a:rPr lang="en-US" sz="1000" dirty="0" smtClean="0"/>
              <a:t>x GE RJ45 WAN Ports</a:t>
            </a:r>
            <a:endParaRPr lang="en-US" sz="1000" dirty="0"/>
          </a:p>
          <a:p>
            <a:pPr marL="343047" indent="-343047" defTabSz="914417">
              <a:spcBef>
                <a:spcPct val="20000"/>
              </a:spcBef>
              <a:buClr>
                <a:schemeClr val="accent6"/>
              </a:buClr>
              <a:buFont typeface="+mj-ea"/>
              <a:buAutoNum type="circleNumDbPlain"/>
            </a:pPr>
            <a:r>
              <a:rPr lang="en-US" sz="1000" dirty="0"/>
              <a:t>8</a:t>
            </a:r>
            <a:r>
              <a:rPr lang="en-US" sz="1000" dirty="0" smtClean="0"/>
              <a:t>x GE RJ45 Switch Ports</a:t>
            </a:r>
            <a:endParaRPr lang="en-US" sz="1000" dirty="0"/>
          </a:p>
          <a:p>
            <a:pPr marL="343047" indent="-343047" defTabSz="914417">
              <a:spcBef>
                <a:spcPct val="20000"/>
              </a:spcBef>
              <a:buClr>
                <a:schemeClr val="accent6"/>
              </a:buClr>
              <a:buFont typeface="+mj-ea"/>
              <a:buAutoNum type="circleNumDbPlain"/>
            </a:pPr>
            <a:r>
              <a:rPr lang="en-US" sz="1000" dirty="0" smtClean="0"/>
              <a:t>8x GE RJ45 PoE Ports</a:t>
            </a:r>
          </a:p>
          <a:p>
            <a:pPr marL="343047" indent="-343047" defTabSz="914417">
              <a:spcBef>
                <a:spcPct val="20000"/>
              </a:spcBef>
              <a:buClr>
                <a:schemeClr val="accent6"/>
              </a:buClr>
              <a:buFont typeface="+mj-ea"/>
              <a:buAutoNum type="circleNumDbPlain"/>
            </a:pPr>
            <a:r>
              <a:rPr lang="en-US" sz="1000" dirty="0" smtClean="0"/>
              <a:t>2x GE SFP Slots</a:t>
            </a:r>
            <a:endParaRPr lang="en-US" sz="1000"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560902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40x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781422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5" name="TextBox 24"/>
          <p:cNvSpPr txBox="1"/>
          <p:nvPr/>
        </p:nvSpPr>
        <p:spPr>
          <a:xfrm>
            <a:off x="6721913" y="4845602"/>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24x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494265754"/>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7015676"/>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2" name="TextBox 11"/>
          <p:cNvSpPr txBox="1"/>
          <p:nvPr/>
        </p:nvSpPr>
        <p:spPr>
          <a:xfrm>
            <a:off x="6742620" y="4832400"/>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WAN Interfaces </a:t>
            </a:r>
          </a:p>
          <a:p>
            <a:pPr marL="343047" indent="-343047" defTabSz="914417">
              <a:spcBef>
                <a:spcPct val="20000"/>
              </a:spcBef>
              <a:buClr>
                <a:schemeClr val="accent6"/>
              </a:buClr>
              <a:buFont typeface="+mj-ea"/>
              <a:buAutoNum type="circleNumDbPlain"/>
            </a:pPr>
            <a:r>
              <a:rPr lang="en-US" sz="1000" dirty="0"/>
              <a:t>52 x GE RJ45 LAN Interfaces </a:t>
            </a:r>
          </a:p>
          <a:p>
            <a:pPr marL="343047" indent="-343047" defTabSz="914417">
              <a:spcBef>
                <a:spcPct val="20000"/>
              </a:spcBef>
              <a:buClr>
                <a:schemeClr val="accent6"/>
              </a:buClr>
              <a:buFont typeface="+mj-ea"/>
              <a:buAutoNum type="circleNumDbPlain"/>
            </a:pPr>
            <a:r>
              <a:rPr lang="en-US" sz="1000" dirty="0"/>
              <a:t>32 x G</a:t>
            </a:r>
            <a:r>
              <a:rPr lang="en-US" sz="1000" dirty="0" smtClean="0"/>
              <a:t>E </a:t>
            </a:r>
            <a:r>
              <a:rPr lang="en-US" sz="1000" dirty="0"/>
              <a:t>RJ45 PoE LAN Interfaces </a:t>
            </a:r>
          </a:p>
          <a:p>
            <a:pPr marL="343047" indent="-343047" defTabSz="914417">
              <a:spcBef>
                <a:spcPct val="20000"/>
              </a:spcBef>
              <a:buClr>
                <a:schemeClr val="accent6"/>
              </a:buClr>
              <a:buFont typeface="+mj-ea"/>
              <a:buAutoNum type="circleNumDbPlain"/>
            </a:pPr>
            <a:r>
              <a:rPr lang="en-US" sz="1000"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22231506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7327292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93189222"/>
              </p:ext>
            </p:extLst>
          </p:nvPr>
        </p:nvGraphicFramePr>
        <p:xfrm>
          <a:off x="457200" y="2914650"/>
          <a:ext cx="8305800" cy="1749151"/>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1325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417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512 / 256</a:t>
                      </a:r>
                      <a:endParaRPr lang="en-US" sz="900" b="0" i="0" dirty="0">
                        <a:solidFill>
                          <a:srgbClr val="000000"/>
                        </a:solidFill>
                        <a:latin typeface="+mn-lt"/>
                        <a:cs typeface="Arial Narrow"/>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9626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134461717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724574"/>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2576293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36/36/24Gbps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253293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10/10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grpSp>
        <p:nvGrpSpPr>
          <p:cNvPr id="6" name="Group 5"/>
          <p:cNvGrpSpPr/>
          <p:nvPr/>
        </p:nvGrpSpPr>
        <p:grpSpPr>
          <a:xfrm>
            <a:off x="734013" y="1264577"/>
            <a:ext cx="4320000" cy="1395145"/>
            <a:chOff x="618122" y="1724735"/>
            <a:chExt cx="4596585" cy="1691622"/>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 pairs</a:t>
            </a:r>
          </a:p>
          <a:p>
            <a:pPr marL="343047" indent="-343047" defTabSz="914417">
              <a:spcBef>
                <a:spcPct val="20000"/>
              </a:spcBef>
              <a:buClr>
                <a:schemeClr val="accent6"/>
              </a:buClr>
              <a:buFont typeface="+mj-ea"/>
              <a:buAutoNum type="circleNumDbPlain"/>
            </a:pPr>
            <a:r>
              <a:rPr lang="en-US" sz="1000" dirty="0"/>
              <a:t>2x Bypass Interfaces </a:t>
            </a:r>
            <a:r>
              <a:rPr lang="en-US" sz="1000" dirty="0" smtClean="0"/>
              <a:t>pairs</a:t>
            </a:r>
            <a:endParaRPr lang="en-US" sz="1000"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5737" y="2296499"/>
            <a:ext cx="372259" cy="547200"/>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7996" y="2297091"/>
            <a:ext cx="372258"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7091"/>
            <a:ext cx="372258"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10254" y="2296499"/>
            <a:ext cx="372259" cy="547200"/>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82513" y="2297091"/>
            <a:ext cx="372259" cy="547200"/>
          </a:xfrm>
          <a:prstGeom prst="rect">
            <a:avLst/>
          </a:prstGeom>
        </p:spPr>
      </p:pic>
      <p:pic>
        <p:nvPicPr>
          <p:cNvPr id="32" name="Picture 31"/>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9" name="Picture 8" descr="Storage-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054772" y="2296499"/>
            <a:ext cx="371646" cy="547200"/>
          </a:xfrm>
          <a:prstGeom prst="rect">
            <a:avLst/>
          </a:prstGeom>
        </p:spPr>
      </p:pic>
      <p:pic>
        <p:nvPicPr>
          <p:cNvPr id="33" name="Picture 32"/>
          <p:cNvPicPr>
            <a:picLocks noChangeAspect="1"/>
          </p:cNvPicPr>
          <p:nvPr/>
        </p:nvPicPr>
        <p:blipFill rotWithShape="1">
          <a:blip r:embed="rId12" cstate="print">
            <a:extLst>
              <a:ext uri="{28A0092B-C50C-407E-A947-70E740481C1C}">
                <a14:useLocalDpi xmlns:a14="http://schemas.microsoft.com/office/drawing/2010/main"/>
              </a:ext>
            </a:extLst>
          </a:blip>
          <a:srcRect t="-1"/>
          <a:stretch/>
        </p:blipFill>
        <p:spPr>
          <a:xfrm>
            <a:off x="8414097" y="2306768"/>
            <a:ext cx="349923" cy="547200"/>
          </a:xfrm>
          <a:prstGeom prst="rect">
            <a:avLst/>
          </a:prstGeom>
        </p:spPr>
      </p:pic>
    </p:spTree>
    <p:extLst>
      <p:ext uri="{BB962C8B-B14F-4D97-AF65-F5344CB8AC3E}">
        <p14:creationId xmlns:p14="http://schemas.microsoft.com/office/powerpoint/2010/main" val="136296462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94924449"/>
              </p:ext>
            </p:extLst>
          </p:nvPr>
        </p:nvGraphicFramePr>
        <p:xfrm>
          <a:off x="457200" y="2914650"/>
          <a:ext cx="8305800" cy="169664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dirty="0" smtClean="0"/>
                        <a:t>36 / 36 / 22 Gbps</a:t>
                      </a:r>
                      <a:endParaRPr lang="en-US" sz="900" dirty="0"/>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dirty="0" smtClean="0"/>
                        <a:t>8 Gbps</a:t>
                      </a:r>
                      <a:endParaRPr lang="en-US" sz="900" dirty="0"/>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smtClean="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dirty="0" smtClean="0"/>
                        <a:t>5 Million</a:t>
                      </a:r>
                      <a:endParaRPr lang="en-US" sz="900" dirty="0"/>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dirty="0" smtClean="0"/>
                        <a:t>10 / 10</a:t>
                      </a:r>
                      <a:endParaRPr lang="en-US" sz="900" dirty="0"/>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dirty="0" smtClean="0"/>
                        <a:t>280,000</a:t>
                      </a:r>
                      <a:endParaRPr lang="en-US" sz="900" dirty="0"/>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t>1,024 / 512</a:t>
                      </a:r>
                      <a:endParaRPr lang="en-US" sz="900" dirty="0"/>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dirty="0" smtClean="0"/>
                        <a:t>100,000</a:t>
                      </a:r>
                      <a:endParaRPr lang="en-US" sz="900" dirty="0"/>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t>1,000</a:t>
                      </a:r>
                      <a:endParaRPr lang="en-US" sz="900" dirty="0"/>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dirty="0" smtClean="0"/>
                        <a:t>20 Gbps</a:t>
                      </a:r>
                      <a:endParaRPr lang="en-US" sz="900" dirty="0"/>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t>10,000</a:t>
                      </a:r>
                      <a:endParaRPr lang="en-US" sz="900" dirty="0"/>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algn="ctr"/>
                      <a:r>
                        <a:rPr lang="hr-HR" sz="900" dirty="0" smtClean="0"/>
                        <a:t>2.2 Gbps</a:t>
                      </a:r>
                      <a:endParaRPr lang="en-US" sz="900" dirty="0"/>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t>5,000</a:t>
                      </a:r>
                      <a:endParaRPr lang="en-US" sz="900" dirty="0"/>
                    </a:p>
                  </a:txBody>
                  <a:tcPr marL="61703" marR="61703" marT="26030" marB="26030" anchor="ctr" horzOverflow="overflow"/>
                </a:tc>
              </a:tr>
            </a:tbl>
          </a:graphicData>
        </a:graphic>
      </p:graphicFrame>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2x Bypass GE RJ45 Pairs</a:t>
            </a:r>
            <a:endParaRPr lang="en-US" sz="1000" dirty="0"/>
          </a:p>
          <a:p>
            <a:pPr marL="343047" indent="-343047" defTabSz="914417">
              <a:spcBef>
                <a:spcPct val="20000"/>
              </a:spcBef>
              <a:buClr>
                <a:schemeClr val="accent6"/>
              </a:buClr>
              <a:buFont typeface="+mj-ea"/>
              <a:buAutoNum type="circleNumDbPlain"/>
            </a:pPr>
            <a:r>
              <a:rPr lang="en-US" sz="1000" dirty="0" smtClean="0"/>
              <a:t>20x </a:t>
            </a:r>
            <a:r>
              <a:rPr lang="en-US" sz="1000" dirty="0"/>
              <a:t>GE RJ45 Ports</a:t>
            </a:r>
          </a:p>
          <a:p>
            <a:pPr marL="343047" indent="-343047" defTabSz="914417">
              <a:spcBef>
                <a:spcPct val="20000"/>
              </a:spcBef>
              <a:buClr>
                <a:schemeClr val="accent6"/>
              </a:buClr>
              <a:buFont typeface="+mj-ea"/>
              <a:buAutoNum type="circleNumDbPlain"/>
            </a:pPr>
            <a:r>
              <a:rPr lang="en-US" sz="1000" dirty="0"/>
              <a:t>8</a:t>
            </a:r>
            <a:r>
              <a:rPr lang="en-US" sz="1000" dirty="0" smtClean="0"/>
              <a:t>x </a:t>
            </a:r>
            <a:r>
              <a:rPr lang="en-US" sz="1000" dirty="0"/>
              <a:t>10GE </a:t>
            </a:r>
            <a:r>
              <a:rPr lang="en-US" sz="1000" dirty="0" smtClean="0"/>
              <a:t>SPF Slots</a:t>
            </a:r>
          </a:p>
          <a:p>
            <a:pPr marL="343047" indent="-343047" defTabSz="914417">
              <a:spcBef>
                <a:spcPct val="20000"/>
              </a:spcBef>
              <a:buClr>
                <a:schemeClr val="accent6"/>
              </a:buClr>
              <a:buFont typeface="+mj-ea"/>
              <a:buAutoNum type="circleNumDbPlain"/>
            </a:pPr>
            <a:r>
              <a:rPr lang="en-US" sz="1000" dirty="0" smtClean="0"/>
              <a:t>2x </a:t>
            </a:r>
            <a:r>
              <a:rPr lang="en-US" sz="1000" dirty="0"/>
              <a:t>10GE </a:t>
            </a:r>
            <a:r>
              <a:rPr lang="en-US" sz="1000" dirty="0" smtClean="0"/>
              <a:t>SPF+ </a:t>
            </a:r>
            <a:r>
              <a:rPr lang="en-US" sz="1000" dirty="0"/>
              <a:t>Slots</a:t>
            </a:r>
          </a:p>
          <a:p>
            <a:pPr marL="343047" indent="-343047" defTabSz="914417">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274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237485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192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1"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6"/>
            <a:ext cx="356206" cy="547199"/>
          </a:xfrm>
          <a:prstGeom prst="rect">
            <a:avLst/>
          </a:prstGeom>
        </p:spPr>
      </p:pic>
      <p:sp>
        <p:nvSpPr>
          <p:cNvPr id="18" name="Oval 17"/>
          <p:cNvSpPr/>
          <p:nvPr/>
        </p:nvSpPr>
        <p:spPr bwMode="auto">
          <a:xfrm>
            <a:off x="47776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19" name="Picture 18"/>
          <p:cNvPicPr>
            <a:picLocks noChangeAspect="1"/>
          </p:cNvPicPr>
          <p:nvPr/>
        </p:nvPicPr>
        <p:blipFill>
          <a:blip r:embed="rId13"/>
          <a:stretch>
            <a:fillRect/>
          </a:stretch>
        </p:blipFill>
        <p:spPr>
          <a:xfrm>
            <a:off x="2784896" y="188495"/>
            <a:ext cx="533400" cy="5334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2874147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52/52/33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3.6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098643"/>
            <a:ext cx="585216" cy="585216"/>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56224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FG-3810D/-DC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87319580"/>
              </p:ext>
            </p:extLst>
          </p:nvPr>
        </p:nvGraphicFramePr>
        <p:xfrm>
          <a:off x="252001" y="1080000"/>
          <a:ext cx="8640001" cy="3040959"/>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FG-1000C</a:t>
                      </a:r>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p>
                  </a:txBody>
                  <a:tcPr marT="34290" marB="34290" anchor="ct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marT="34290" marB="34290" anchor="ct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444234936"/>
              </p:ext>
            </p:extLst>
          </p:nvPr>
        </p:nvGraphicFramePr>
        <p:xfrm>
          <a:off x="252000" y="1080000"/>
          <a:ext cx="8640000" cy="3060900"/>
        </p:xfrm>
        <a:graphic>
          <a:graphicData uri="http://schemas.openxmlformats.org/drawingml/2006/table">
            <a:tbl>
              <a:tblPr firstRow="1" bandRow="1">
                <a:effectLst/>
                <a:tableStyleId>{073A0DAA-6AF3-43AB-8588-CEC1D06C72B9}</a:tableStyleId>
              </a:tblPr>
              <a:tblGrid>
                <a:gridCol w="1512632"/>
                <a:gridCol w="1781842"/>
                <a:gridCol w="1781842"/>
                <a:gridCol w="1781842"/>
                <a:gridCol w="1781842"/>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FG-3240C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40 / 40 / 40</a:t>
                      </a:r>
                      <a:r>
                        <a:rPr lang="en-US" sz="900" baseline="0" dirty="0" smtClean="0"/>
                        <a:t> </a:t>
                      </a:r>
                      <a:r>
                        <a:rPr lang="en-US" sz="900" dirty="0" smtClean="0"/>
                        <a:t>Gbps</a:t>
                      </a:r>
                      <a:endParaRPr lang="en-US" sz="900" dirty="0"/>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t>50 Mil</a:t>
                      </a:r>
                      <a:endParaRPr lang="en-US" sz="900" dirty="0"/>
                    </a:p>
                  </a:txBody>
                  <a:tcPr marT="34290" marB="34290" anchor="ctr"/>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200,000</a:t>
                      </a:r>
                      <a:endParaRPr lang="en-US" sz="900" dirty="0"/>
                    </a:p>
                  </a:txBody>
                  <a:tcPr marT="34290" marB="34290" anchor="ctr"/>
                </a:tc>
                <a:tc>
                  <a:txBody>
                    <a:bodyPr/>
                    <a:lstStyle/>
                    <a:p>
                      <a:pPr algn="ctr"/>
                      <a:r>
                        <a:rPr lang="en-US" sz="900" dirty="0" smtClean="0"/>
                        <a:t>400,000</a:t>
                      </a:r>
                      <a:endParaRPr lang="en-US" sz="900" dirty="0"/>
                    </a:p>
                  </a:txBody>
                  <a:tcPr marT="34290" marB="34290" anchor="ctr"/>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algn="ctr"/>
                      <a:r>
                        <a:rPr lang="en-US" sz="900" dirty="0" smtClean="0"/>
                        <a:t>8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12 x 10GE SFP+</a:t>
                      </a:r>
                    </a:p>
                    <a:p>
                      <a:pPr algn="ctr"/>
                      <a:r>
                        <a:rPr lang="en-US" sz="900" dirty="0" smtClean="0"/>
                        <a:t>16</a:t>
                      </a:r>
                      <a:r>
                        <a:rPr lang="en-US" sz="900" baseline="0" dirty="0" smtClean="0"/>
                        <a:t> x GE SFP, 2 x GE RJ45</a:t>
                      </a:r>
                      <a:endParaRPr lang="en-US" sz="900" dirty="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r>
              <a:tr h="31207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437454246"/>
              </p:ext>
            </p:extLst>
          </p:nvPr>
        </p:nvGraphicFramePr>
        <p:xfrm>
          <a:off x="252000" y="1080000"/>
          <a:ext cx="8640002" cy="3059579"/>
        </p:xfrm>
        <a:graphic>
          <a:graphicData uri="http://schemas.openxmlformats.org/drawingml/2006/table">
            <a:tbl>
              <a:tblPr firstRow="1" bandRow="1">
                <a:effectLst/>
                <a:tableStyleId>{073A0DAA-6AF3-43AB-8588-CEC1D06C72B9}</a:tableStyleId>
              </a:tblPr>
              <a:tblGrid>
                <a:gridCol w="1512632"/>
                <a:gridCol w="2375790"/>
                <a:gridCol w="2375790"/>
                <a:gridCol w="2375790"/>
              </a:tblGrid>
              <a:tr h="23227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FG-3600C</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r>
              <a:tr h="4685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chemeClr val="tx1"/>
                          </a:solidFill>
                        </a:rPr>
                        <a:t>60</a:t>
                      </a:r>
                      <a:r>
                        <a:rPr lang="en-US" sz="900" baseline="0" dirty="0" smtClean="0">
                          <a:solidFill>
                            <a:schemeClr val="tx1"/>
                          </a:solidFill>
                        </a:rPr>
                        <a:t> / 60 / 60 Gbps</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r>
              <a:tr h="336393">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28 Mil</a:t>
                      </a:r>
                      <a:endParaRPr lang="en-US" sz="900" dirty="0">
                        <a:solidFill>
                          <a:schemeClr val="tx1"/>
                        </a:solidFill>
                      </a:endParaRPr>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80328">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235,000</a:t>
                      </a:r>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29234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25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29234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14 Gbps</a:t>
                      </a:r>
                    </a:p>
                  </a:txBody>
                  <a:tcPr marT="34290" marB="34290" anchor="ctr"/>
                </a:tc>
                <a:tc>
                  <a:txBody>
                    <a:bodyPr/>
                    <a:lstStyle/>
                    <a:p>
                      <a:pPr algn="ctr"/>
                      <a:r>
                        <a:rPr lang="en-US" sz="900" dirty="0" smtClean="0">
                          <a:solidFill>
                            <a:schemeClr val="tx1"/>
                          </a:solidFill>
                          <a:latin typeface="+mn-lt"/>
                          <a:cs typeface="Arial Narrow"/>
                        </a:rPr>
                        <a:t>23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25 Gbps</a:t>
                      </a:r>
                      <a:endParaRPr lang="en-US" sz="900" dirty="0">
                        <a:solidFill>
                          <a:schemeClr val="tx1"/>
                        </a:solidFill>
                      </a:endParaRPr>
                    </a:p>
                  </a:txBody>
                  <a:tcPr marT="34290" marB="34290" anchor="ctr" horzOverflow="overflow"/>
                </a:tc>
              </a:tr>
              <a:tr h="648759">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12 x 10GE </a:t>
                      </a:r>
                      <a:br>
                        <a:rPr lang="en-US" sz="900" dirty="0" smtClean="0">
                          <a:solidFill>
                            <a:schemeClr val="tx1"/>
                          </a:solidFill>
                        </a:rPr>
                      </a:br>
                      <a:r>
                        <a:rPr lang="en-US" sz="900" dirty="0" smtClean="0">
                          <a:solidFill>
                            <a:schemeClr val="tx1"/>
                          </a:solidFill>
                        </a:rPr>
                        <a:t>SFP+</a:t>
                      </a:r>
                    </a:p>
                    <a:p>
                      <a:pPr algn="ctr"/>
                      <a:r>
                        <a:rPr lang="en-US" sz="900" dirty="0" smtClean="0">
                          <a:solidFill>
                            <a:schemeClr val="tx1"/>
                          </a:solidFill>
                        </a:rPr>
                        <a:t>16</a:t>
                      </a:r>
                      <a:r>
                        <a:rPr lang="en-US" sz="900" baseline="0" dirty="0" smtClean="0">
                          <a:solidFill>
                            <a:schemeClr val="tx1"/>
                          </a:solidFill>
                        </a:rPr>
                        <a:t> x GE SFP, 2 x GE RJ45</a:t>
                      </a:r>
                      <a:endParaRPr lang="en-US" sz="900" dirty="0" smtClean="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r>
              <a:tr h="29234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128 GB</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6253">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6208003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4"/>
          <a:stretch>
            <a:fillRect/>
          </a:stretch>
        </p:blipFill>
        <p:spPr>
          <a:xfrm>
            <a:off x="1094013" y="988292"/>
            <a:ext cx="3600000" cy="1926358"/>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3728627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interfaces pairs</a:t>
            </a:r>
          </a:p>
          <a:p>
            <a:pPr marL="343047" indent="-343047" defTabSz="914417">
              <a:spcBef>
                <a:spcPct val="20000"/>
              </a:spcBef>
              <a:buClr>
                <a:schemeClr val="accent6"/>
              </a:buClr>
              <a:buFont typeface="+mj-ea"/>
              <a:buAutoNum type="circleNumDbPlain"/>
            </a:pPr>
            <a:r>
              <a:rPr lang="en-US" sz="1000" dirty="0"/>
              <a:t>2x Bypass Interfaces pairs</a:t>
            </a:r>
          </a:p>
        </p:txBody>
      </p:sp>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71112" y="2297696"/>
            <a:ext cx="372259" cy="547200"/>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5316" y="2297696"/>
            <a:ext cx="372259" cy="547200"/>
          </a:xfrm>
          <a:prstGeom prst="rect">
            <a:avLst/>
          </a:prstGeom>
        </p:spPr>
      </p:pic>
      <p:pic>
        <p:nvPicPr>
          <p:cNvPr id="24" name="Picture 23"/>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46909" y="2297696"/>
            <a:ext cx="372258" cy="547200"/>
          </a:xfrm>
          <a:prstGeom prst="rect">
            <a:avLst/>
          </a:prstGeom>
        </p:spPr>
      </p:pic>
      <p:pic>
        <p:nvPicPr>
          <p:cNvPr id="27" name="Picture 26"/>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119520" y="2296499"/>
            <a:ext cx="372259" cy="547200"/>
          </a:xfrm>
          <a:prstGeom prst="rect">
            <a:avLst/>
          </a:prstGeom>
        </p:spPr>
      </p:pic>
      <p:pic>
        <p:nvPicPr>
          <p:cNvPr id="28" name="Picture 2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443724" y="2296499"/>
            <a:ext cx="372259" cy="547200"/>
          </a:xfrm>
          <a:prstGeom prst="rect">
            <a:avLst/>
          </a:prstGeom>
        </p:spPr>
      </p:pic>
      <p:pic>
        <p:nvPicPr>
          <p:cNvPr id="29" name="Picture 28"/>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090583" y="2297696"/>
            <a:ext cx="371569" cy="547200"/>
          </a:xfrm>
          <a:prstGeom prst="rect">
            <a:avLst/>
          </a:prstGeom>
        </p:spPr>
      </p:pic>
      <p:pic>
        <p:nvPicPr>
          <p:cNvPr id="30" name="Picture 29"/>
          <p:cNvPicPr>
            <a:picLocks noChangeAspect="1"/>
          </p:cNvPicPr>
          <p:nvPr/>
        </p:nvPicPr>
        <p:blipFill rotWithShape="1">
          <a:blip r:embed="rId12" cstate="print">
            <a:extLst>
              <a:ext uri="{28A0092B-C50C-407E-A947-70E740481C1C}">
                <a14:useLocalDpi xmlns:a14="http://schemas.microsoft.com/office/drawing/2010/main"/>
              </a:ext>
            </a:extLst>
          </a:blip>
          <a:srcRect t="-1"/>
          <a:stretch/>
        </p:blipFill>
        <p:spPr>
          <a:xfrm>
            <a:off x="8414097" y="2306768"/>
            <a:ext cx="349923" cy="547200"/>
          </a:xfrm>
          <a:prstGeom prst="rect">
            <a:avLst/>
          </a:prstGeom>
        </p:spPr>
      </p:pic>
      <p:pic>
        <p:nvPicPr>
          <p:cNvPr id="2" name="Picture 1" descr="Storage-12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765970" y="2296499"/>
            <a:ext cx="371646" cy="547200"/>
          </a:xfrm>
          <a:prstGeom prst="rect">
            <a:avLst/>
          </a:prstGeom>
        </p:spPr>
      </p:pic>
    </p:spTree>
    <p:extLst>
      <p:ext uri="{BB962C8B-B14F-4D97-AF65-F5344CB8AC3E}">
        <p14:creationId xmlns:p14="http://schemas.microsoft.com/office/powerpoint/2010/main" val="2409560666"/>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428297849"/>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52 / 52 / 33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8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25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3.6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0546072"/>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97312371"/>
              </p:ext>
            </p:extLst>
          </p:nvPr>
        </p:nvGraphicFramePr>
        <p:xfrm>
          <a:off x="457200" y="2914651"/>
          <a:ext cx="8305800" cy="1788079"/>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000000"/>
                          </a:solidFill>
                          <a:latin typeface="+mn-lt"/>
                          <a:cs typeface="Arial Narrow"/>
                        </a:rPr>
                        <a:t>72 / 72 / 55 Gbps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290,000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674137912"/>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30505102"/>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55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12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300,000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50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534972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925952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smtClean="0"/>
              <a:t>32x </a:t>
            </a:r>
            <a:r>
              <a:rPr lang="en-US" sz="1000" dirty="0"/>
              <a:t>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80360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p:cNvGrpSpPr>
          <p:nvPr/>
        </p:nvGrpSpPr>
        <p:grpSpPr>
          <a:xfrm>
            <a:off x="847595" y="993611"/>
            <a:ext cx="4092835" cy="1921039"/>
            <a:chOff x="830440" y="1401522"/>
            <a:chExt cx="4213262" cy="227812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30440" y="1401522"/>
              <a:ext cx="4213262" cy="2278125"/>
            </a:xfrm>
            <a:prstGeom prst="rect">
              <a:avLst/>
            </a:prstGeom>
          </p:spPr>
        </p:pic>
        <p:sp>
          <p:nvSpPr>
            <p:cNvPr id="4" name="Rectangle 3"/>
            <p:cNvSpPr/>
            <p:nvPr/>
          </p:nvSpPr>
          <p:spPr bwMode="auto">
            <a:xfrm>
              <a:off x="2637868" y="1401522"/>
              <a:ext cx="525131" cy="14927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16x Gigabit Accelerated SFP Slots 	</a:t>
            </a:r>
          </a:p>
          <a:p>
            <a:pPr marL="343047" indent="-343047" defTabSz="914417">
              <a:spcBef>
                <a:spcPct val="20000"/>
              </a:spcBef>
              <a:buClr>
                <a:schemeClr val="accent6"/>
              </a:buClr>
              <a:buFont typeface="+mj-ea"/>
              <a:buAutoNum type="circleNumDbPlain"/>
            </a:pPr>
            <a:r>
              <a:rPr lang="en-US" sz="1000" dirty="0"/>
              <a:t>12x 10G accelerated SFP+ Slots (2x transceivers default)</a:t>
            </a:r>
          </a:p>
          <a:p>
            <a:pPr marL="343047" indent="-343047" defTabSz="914417">
              <a:spcBef>
                <a:spcPct val="20000"/>
              </a:spcBef>
              <a:buClr>
                <a:schemeClr val="accent6"/>
              </a:buClr>
              <a:buFont typeface="+mj-ea"/>
              <a:buAutoNum type="circleNumDbPlain"/>
            </a:pPr>
            <a:r>
              <a:rPr lang="en-US" sz="1000" dirty="0"/>
              <a:t>2x GE RJ45 Ports</a:t>
            </a:r>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2003" y="2296499"/>
            <a:ext cx="371569" cy="547200"/>
          </a:xfrm>
          <a:prstGeom prst="rect">
            <a:avLst/>
          </a:prstGeom>
        </p:spPr>
      </p:pic>
      <p:pic>
        <p:nvPicPr>
          <p:cNvPr id="23" name="Picture 2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7303572" y="2309107"/>
            <a:ext cx="349923"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53495" y="2313030"/>
            <a:ext cx="349200" cy="601620"/>
          </a:xfrm>
          <a:prstGeom prst="rect">
            <a:avLst/>
          </a:prstGeom>
        </p:spPr>
      </p:pic>
      <p:pic>
        <p:nvPicPr>
          <p:cNvPr id="26" name="Picture 2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27" name="Picture 26"/>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0357" y="2296499"/>
            <a:ext cx="371646" cy="547200"/>
          </a:xfrm>
          <a:prstGeom prst="rect">
            <a:avLst/>
          </a:prstGeom>
        </p:spPr>
      </p:pic>
    </p:spTree>
    <p:extLst>
      <p:ext uri="{BB962C8B-B14F-4D97-AF65-F5344CB8AC3E}">
        <p14:creationId xmlns:p14="http://schemas.microsoft.com/office/powerpoint/2010/main" val="3688979907"/>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790248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92505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60/60/60Gbps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28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235,000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a:stretch>
            <a:fillRect/>
          </a:stretch>
        </p:blipFill>
        <p:spPr>
          <a:xfrm>
            <a:off x="734013" y="1127216"/>
            <a:ext cx="4320000" cy="1625418"/>
          </a:xfrm>
          <a:prstGeom prst="rect">
            <a:avLst/>
          </a:prstGeom>
        </p:spPr>
      </p:pic>
      <p:sp>
        <p:nvSpPr>
          <p:cNvPr id="2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3"/>
            </a:pPr>
            <a:r>
              <a:rPr lang="en-US" sz="1000" dirty="0"/>
              <a:t>2x GE RJ45 Management &amp; HA port	</a:t>
            </a:r>
          </a:p>
          <a:p>
            <a:pPr marL="343047" indent="-343047" defTabSz="914417">
              <a:spcBef>
                <a:spcPct val="20000"/>
              </a:spcBef>
              <a:buClr>
                <a:schemeClr val="accent6"/>
              </a:buClr>
              <a:buFont typeface="+mj-ea"/>
              <a:buAutoNum type="circleNumDbPlain" startAt="3"/>
            </a:pPr>
            <a:r>
              <a:rPr lang="en-US" sz="1000" dirty="0"/>
              <a:t>12x 10G SFP+ Slots (2x transceivers default)</a:t>
            </a:r>
          </a:p>
          <a:p>
            <a:pPr marL="343047" indent="-343047" defTabSz="914417">
              <a:spcBef>
                <a:spcPct val="20000"/>
              </a:spcBef>
              <a:buClr>
                <a:schemeClr val="accent6"/>
              </a:buClr>
              <a:buFont typeface="+mj-ea"/>
              <a:buAutoNum type="circleNumDbPlain" startAt="3"/>
            </a:pPr>
            <a:r>
              <a:rPr lang="en-US" sz="1000" dirty="0"/>
              <a:t>16x GE SFP Slots</a:t>
            </a:r>
          </a:p>
        </p:txBody>
      </p:sp>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5831" y="2296499"/>
            <a:ext cx="371569" cy="547200"/>
          </a:xfrm>
          <a:prstGeom prst="rect">
            <a:avLst/>
          </a:prstGeom>
        </p:spPr>
      </p:pic>
      <p:pic>
        <p:nvPicPr>
          <p:cNvPr id="26" name="Picture 2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7400" y="2303364"/>
            <a:ext cx="349923" cy="547200"/>
          </a:xfrm>
          <a:prstGeom prst="rect">
            <a:avLst/>
          </a:prstGeom>
        </p:spPr>
      </p:pic>
      <p:pic>
        <p:nvPicPr>
          <p:cNvPr id="27" name="Picture 2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397323" y="2303364"/>
            <a:ext cx="349200" cy="60162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568" cy="547200"/>
          </a:xfrm>
          <a:prstGeom prst="rect">
            <a:avLst/>
          </a:prstGeom>
        </p:spPr>
      </p:pic>
      <p:pic>
        <p:nvPicPr>
          <p:cNvPr id="32" name="Picture 31"/>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4" name="Picture 3" descr="Storage-128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04185" y="2297696"/>
            <a:ext cx="371646" cy="547200"/>
          </a:xfrm>
          <a:prstGeom prst="rect">
            <a:avLst/>
          </a:prstGeom>
        </p:spPr>
      </p:pic>
    </p:spTree>
    <p:extLst>
      <p:ext uri="{BB962C8B-B14F-4D97-AF65-F5344CB8AC3E}">
        <p14:creationId xmlns:p14="http://schemas.microsoft.com/office/powerpoint/2010/main" val="2419819482"/>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193551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160/160/110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23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 x 40GE 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20 x 10GE 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3"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03364"/>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4127375505"/>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3058318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320/300/150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6 x 100GE CFP2 Slots</a:t>
            </a:r>
            <a:br>
              <a:rPr lang="en-US" sz="1000" dirty="0"/>
            </a:br>
            <a:endParaRPr lang="en-US" sz="1000"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1"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4640034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320/300/150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smtClean="0"/>
              <a:t>4 </a:t>
            </a:r>
            <a:r>
              <a:rPr lang="en-US" sz="1000" dirty="0"/>
              <a:t>x 100GE CFP2 </a:t>
            </a:r>
            <a:r>
              <a:rPr lang="en-US" sz="1000" dirty="0" smtClean="0"/>
              <a:t>Slots</a:t>
            </a:r>
          </a:p>
          <a:p>
            <a:pPr marL="343047" indent="-343047" defTabSz="914417">
              <a:spcBef>
                <a:spcPct val="20000"/>
              </a:spcBef>
              <a:buClr>
                <a:schemeClr val="accent6"/>
              </a:buClr>
              <a:buFont typeface="+mj-ea"/>
              <a:buAutoNum type="circleNumDbPlain"/>
            </a:pPr>
            <a:r>
              <a:rPr lang="en-US" sz="1000" dirty="0" smtClean="0"/>
              <a:t>10x 10GE SFP+ Slots</a:t>
            </a:r>
          </a:p>
          <a:p>
            <a:pPr marL="343047" indent="-343047" defTabSz="914417">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048780"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04875"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402955" y="2304729"/>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4323650"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8" name="Picture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932616" y="2296499"/>
            <a:ext cx="372259" cy="547200"/>
          </a:xfrm>
          <a:prstGeom prst="rect">
            <a:avLst/>
          </a:prstGeom>
        </p:spPr>
      </p:pic>
      <p:pic>
        <p:nvPicPr>
          <p:cNvPr id="24" name="Picture 23"/>
          <p:cNvPicPr>
            <a:picLocks noChangeAspect="1"/>
          </p:cNvPicPr>
          <p:nvPr/>
        </p:nvPicPr>
        <p:blipFill>
          <a:blip r:embed="rId13"/>
          <a:stretch>
            <a:fillRect/>
          </a:stretch>
        </p:blipFill>
        <p:spPr>
          <a:xfrm>
            <a:off x="2909960" y="188495"/>
            <a:ext cx="533400" cy="5334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sp>
        <p:nvSpPr>
          <p:cNvPr id="13" name="Rectangle 1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5270823"/>
              </p:ext>
            </p:extLst>
          </p:nvPr>
        </p:nvGraphicFramePr>
        <p:xfrm>
          <a:off x="252001" y="1080000"/>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734013" y="1374998"/>
            <a:ext cx="4320000" cy="1440000"/>
          </a:xfrm>
          <a:prstGeom prst="rect">
            <a:avLst/>
          </a:prstGeom>
        </p:spPr>
      </p:pic>
      <p:graphicFrame>
        <p:nvGraphicFramePr>
          <p:cNvPr id="10" name="Content Placeholder 4"/>
          <p:cNvGraphicFramePr>
            <a:graphicFrameLocks/>
          </p:cNvGraphicFramePr>
          <p:nvPr>
            <p:extLst>
              <p:ext uri="{D42A27DB-BD31-4B8C-83A1-F6EECF244321}">
                <p14:modId xmlns:p14="http://schemas.microsoft.com/office/powerpoint/2010/main" val="4257618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10Gbps</a:t>
            </a:r>
          </a:p>
        </p:txBody>
      </p:sp>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3" name="Picture 2" descr="FortiASIC-CP7.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6499"/>
            <a:ext cx="371646" cy="547200"/>
          </a:xfrm>
          <a:prstGeom prst="rect">
            <a:avLst/>
          </a:prstGeom>
        </p:spPr>
      </p:pic>
      <p:pic>
        <p:nvPicPr>
          <p:cNvPr id="21" name="Picture 20"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spTree>
    <p:extLst>
      <p:ext uri="{BB962C8B-B14F-4D97-AF65-F5344CB8AC3E}">
        <p14:creationId xmlns:p14="http://schemas.microsoft.com/office/powerpoint/2010/main" val="2224207459"/>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4641612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smtClean="0">
                          <a:ln>
                            <a:noFill/>
                          </a:ln>
                          <a:solidFill>
                            <a:srgbClr val="000000"/>
                          </a:solidFill>
                          <a:effectLst/>
                        </a:rPr>
                        <a:t>29.5 </a:t>
                      </a:r>
                      <a:r>
                        <a:rPr kumimoji="0" lang="en-US" sz="900" u="none" strike="noStrike" cap="none" normalizeH="0" baseline="0" dirty="0" smtClean="0">
                          <a:ln>
                            <a:noFill/>
                          </a:ln>
                          <a:solidFill>
                            <a:srgbClr val="000000"/>
                          </a:solidFill>
                          <a:effectLst/>
                        </a:rPr>
                        <a:t>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210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42217"/>
            <a:ext cx="4320000" cy="15930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40Gbps</a:t>
            </a:r>
          </a:p>
        </p:txBody>
      </p:sp>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2" name="Picture 21"/>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3" name="Picture 22" descr="Storage-128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125" y="2297696"/>
            <a:ext cx="371646" cy="547200"/>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643174052"/>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022961"/>
            <a:ext cx="4320000" cy="1728000"/>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35829745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7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970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SP3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4x fabric backplane 10Gbps</a:t>
            </a:r>
          </a:p>
        </p:txBody>
      </p:sp>
      <p:pic>
        <p:nvPicPr>
          <p:cNvPr id="19" name="Picture 18"/>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1" name="Picture 20" descr="Storage-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pic>
        <p:nvPicPr>
          <p:cNvPr id="3" name="Picture 2" descr="FortiASIC-SP3.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6453" y="2297696"/>
            <a:ext cx="371646" cy="547200"/>
          </a:xfrm>
          <a:prstGeom prst="rect">
            <a:avLst/>
          </a:prstGeom>
        </p:spPr>
      </p:pic>
      <p:pic>
        <p:nvPicPr>
          <p:cNvPr id="22" name="Picture 2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35047305"/>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390414791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45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565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6.5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40GE slots</a:t>
            </a:r>
          </a:p>
          <a:p>
            <a:pPr marL="343047" indent="-343047" defTabSz="914417">
              <a:spcBef>
                <a:spcPct val="20000"/>
              </a:spcBef>
              <a:buClr>
                <a:schemeClr val="accent6"/>
              </a:buClr>
              <a:buFont typeface="+mj-ea"/>
              <a:buAutoNum type="circleNumDbPlain"/>
            </a:pPr>
            <a:r>
              <a:rPr lang="en-US" sz="1000" dirty="0"/>
              <a:t>2x 10GE slots</a:t>
            </a:r>
          </a:p>
          <a:p>
            <a:pPr marL="343047" indent="-343047" defTabSz="914417">
              <a:spcBef>
                <a:spcPct val="20000"/>
              </a:spcBef>
              <a:buClr>
                <a:schemeClr val="accent6"/>
              </a:buClr>
              <a:buFont typeface="+mj-ea"/>
              <a:buAutoNum type="circleNumDbPlain"/>
            </a:pPr>
            <a:r>
              <a:rPr lang="en-US" sz="1000" dirty="0"/>
              <a:t>2x GE RJ45 MGMT ports</a:t>
            </a:r>
          </a:p>
          <a:p>
            <a:pPr marL="343047" indent="-343047" defTabSz="914417">
              <a:spcBef>
                <a:spcPct val="20000"/>
              </a:spcBef>
              <a:buClr>
                <a:schemeClr val="accent6"/>
              </a:buClr>
              <a:buFont typeface="+mj-ea"/>
              <a:buAutoNum type="circleNumDbPlain"/>
            </a:pPr>
            <a:r>
              <a:rPr lang="en-US" sz="1000"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489549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40686055"/>
              </p:ext>
            </p:extLst>
          </p:nvPr>
        </p:nvGraphicFramePr>
        <p:xfrm>
          <a:off x="252002" y="1088570"/>
          <a:ext cx="8650641" cy="3608176"/>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2667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ATP</a:t>
                      </a:r>
                    </a:p>
                  </a:txBody>
                  <a:tcPr marT="25718" marB="2571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OSS Support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AAA</a:t>
                      </a:r>
                      <a:endParaRPr lang="en-US" sz="900" dirty="0">
                        <a:solidFill>
                          <a:schemeClr val="bg1"/>
                        </a:solidFill>
                      </a:endParaRP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Central Mgmt.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t>Integrations</a:t>
                      </a:r>
                    </a:p>
                  </a:txBody>
                  <a:tcPr marT="25718" marB="25718">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266702">
                <a:tc gridSpan="2">
                  <a:txBody>
                    <a:bodyPr/>
                    <a:lstStyle/>
                    <a:p>
                      <a:pPr algn="ctr"/>
                      <a:r>
                        <a:rPr lang="en-US" sz="900" dirty="0" smtClean="0">
                          <a:solidFill>
                            <a:srgbClr val="FFFFFF"/>
                          </a:solidFill>
                        </a:rPr>
                        <a:t>Configuration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900" dirty="0" smtClean="0">
                          <a:solidFill>
                            <a:srgbClr val="FFFFFF"/>
                          </a:solidFill>
                        </a:rPr>
                        <a:t>Visibility</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Log &amp; Report</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900" dirty="0" smtClean="0">
                          <a:solidFill>
                            <a:srgbClr val="FFFFFF"/>
                          </a:solidFill>
                        </a:rPr>
                        <a:t>Diagnostics</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a:txBody>
                    <a:bodyPr/>
                    <a:lstStyle/>
                    <a:p>
                      <a:pPr algn="ctr"/>
                      <a:r>
                        <a:rPr lang="en-US" sz="1200" b="1" dirty="0" smtClean="0"/>
                        <a:t>Management</a:t>
                      </a: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Anti-Malware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IPS</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900" dirty="0" smtClean="0">
                          <a:solidFill>
                            <a:srgbClr val="FFFFFF"/>
                          </a:solidFill>
                        </a:rPr>
                        <a:t>Application Control</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Web</a:t>
                      </a:r>
                    </a:p>
                    <a:p>
                      <a:pPr algn="ctr"/>
                      <a:r>
                        <a:rPr lang="en-US" sz="900" dirty="0" smtClean="0">
                          <a:solidFill>
                            <a:srgbClr val="FFFFFF"/>
                          </a:solidFill>
                        </a:rPr>
                        <a:t>Filtering</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900" dirty="0" smtClean="0">
                          <a:solidFill>
                            <a:srgbClr val="FFFFFF"/>
                          </a:solidFill>
                        </a:rPr>
                        <a:t>Email</a:t>
                      </a:r>
                      <a:r>
                        <a:rPr lang="en-US" sz="900" baseline="0" dirty="0" smtClean="0">
                          <a:solidFill>
                            <a:srgbClr val="FFFFFF"/>
                          </a:solidFill>
                        </a:rPr>
                        <a:t> Filtering</a:t>
                      </a:r>
                      <a:endParaRPr lang="en-US" sz="900" dirty="0">
                        <a:solidFill>
                          <a:srgbClr val="FFFFFF"/>
                        </a:solidFill>
                      </a:endParaRPr>
                    </a:p>
                  </a:txBody>
                  <a:tcPr marT="25718" marB="25718" anchor="ctr">
                    <a:solidFill>
                      <a:schemeClr val="accent6"/>
                    </a:solidFill>
                  </a:tcPr>
                </a:tc>
                <a:tc>
                  <a:txBody>
                    <a:bodyPr/>
                    <a:lstStyle/>
                    <a:p>
                      <a:pPr algn="ct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Firewall </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VPN</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900" dirty="0" smtClean="0">
                          <a:solidFill>
                            <a:srgbClr val="FFFFFF"/>
                          </a:solidFill>
                        </a:rPr>
                        <a:t>DLP</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User &amp; Device Identity</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900" dirty="0" smtClean="0">
                          <a:solidFill>
                            <a:srgbClr val="FFFFFF"/>
                          </a:solidFill>
                        </a:rPr>
                        <a:t>SSL inspection</a:t>
                      </a:r>
                      <a:endParaRPr lang="en-US" sz="900" dirty="0">
                        <a:solidFill>
                          <a:srgbClr val="FFFFFF"/>
                        </a:solidFill>
                      </a:endParaRPr>
                    </a:p>
                  </a:txBody>
                  <a:tcPr marT="25718" marB="25718" anchor="ctr">
                    <a:solidFill>
                      <a:schemeClr val="accent6"/>
                    </a:solidFill>
                  </a:tcPr>
                </a:tc>
                <a:tc>
                  <a:txBody>
                    <a:bodyPr/>
                    <a:lstStyle/>
                    <a:p>
                      <a:pPr algn="ctr"/>
                      <a:r>
                        <a:rPr lang="en-US" sz="1200" b="1" dirty="0" smtClean="0"/>
                        <a:t>Security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969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Wireless Controller</a:t>
                      </a:r>
                    </a:p>
                  </a:txBody>
                  <a:tcPr marT="25718" marB="25718"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Switch</a:t>
                      </a:r>
                      <a:r>
                        <a:rPr lang="en-US" sz="900" baseline="0" dirty="0" smtClean="0"/>
                        <a:t> </a:t>
                      </a:r>
                      <a:r>
                        <a:rPr lang="en-US" sz="900" dirty="0" smtClean="0"/>
                        <a:t>Controller</a:t>
                      </a:r>
                    </a:p>
                  </a:txBody>
                  <a:tcPr marT="25718" marB="25718"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900" dirty="0" smtClean="0"/>
                        <a:t>Endpoint Manager</a:t>
                      </a:r>
                    </a:p>
                  </a:txBody>
                  <a:tcPr marT="25718" marB="25718"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Token</a:t>
                      </a:r>
                      <a:r>
                        <a:rPr lang="en-US" sz="900" baseline="0" dirty="0" smtClean="0"/>
                        <a:t> </a:t>
                      </a:r>
                      <a:r>
                        <a:rPr lang="en-US" sz="900" dirty="0" smtClean="0"/>
                        <a:t>Server</a:t>
                      </a:r>
                    </a:p>
                  </a:txBody>
                  <a:tcPr marT="25718" marB="25718"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Vulnerability Scanner</a:t>
                      </a:r>
                    </a:p>
                  </a:txBody>
                  <a:tcPr marT="25718" marB="25718" anchor="ctr">
                    <a:solidFill>
                      <a:schemeClr val="bg2">
                        <a:lumMod val="75000"/>
                      </a:schemeClr>
                    </a:solidFill>
                  </a:tcPr>
                </a:tc>
                <a:tc>
                  <a:txBody>
                    <a:bodyPr/>
                    <a:lstStyle/>
                    <a:p>
                      <a:pPr algn="ctr"/>
                      <a:r>
                        <a:rPr lang="en-US" sz="1200" b="1" dirty="0" smtClean="0"/>
                        <a:t>Extensions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6836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a:t>
                      </a:r>
                      <a:r>
                        <a:rPr lang="en-US" sz="900" baseline="0" dirty="0" smtClean="0"/>
                        <a:t> </a:t>
                      </a:r>
                      <a:r>
                        <a:rPr lang="en-US" sz="900" dirty="0" smtClean="0"/>
                        <a:t>Virtual Domains ::::::::::</a:t>
                      </a:r>
                    </a:p>
                  </a:txBody>
                  <a:tcPr marT="25718" marB="25718"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200" b="1" dirty="0" smtClean="0"/>
                        <a:t>Virtual Systems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algn="ctr"/>
                      <a:r>
                        <a:rPr lang="en-US" sz="900" dirty="0" smtClean="0"/>
                        <a:t>Routing</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NAT/CGN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L2/Switching</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WAN Link / Server LB</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smtClean="0"/>
                        <a:t>High Availability</a:t>
                      </a:r>
                    </a:p>
                  </a:txBody>
                  <a:tcPr marT="25718" marB="25718" anchor="ctr">
                    <a:solidFill>
                      <a:schemeClr val="accent2">
                        <a:lumMod val="60000"/>
                        <a:lumOff val="40000"/>
                      </a:schemeClr>
                    </a:solidFill>
                  </a:tcPr>
                </a:tc>
                <a:tc rowSpan="2">
                  <a:txBody>
                    <a:bodyPr/>
                    <a:lstStyle/>
                    <a:p>
                      <a:pPr algn="ctr"/>
                      <a:r>
                        <a:rPr lang="en-US" sz="1200" b="1" dirty="0" smtClean="0"/>
                        <a:t>Network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QoS</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IPv6</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374971">
                <a:tc gridSpan="3">
                  <a:txBody>
                    <a:bodyPr/>
                    <a:lstStyle/>
                    <a:p>
                      <a:pPr algn="ctr"/>
                      <a:r>
                        <a:rPr lang="en-US" sz="900" dirty="0" smtClean="0">
                          <a:solidFill>
                            <a:srgbClr val="FFFFFF"/>
                          </a:solidFill>
                        </a:rPr>
                        <a:t>NAT/Route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Transparent</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Sniffer</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Operating Modes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74971">
                <a:tc gridSpan="3">
                  <a:txBody>
                    <a:bodyPr/>
                    <a:lstStyle/>
                    <a:p>
                      <a:pPr algn="ctr"/>
                      <a:r>
                        <a:rPr lang="en-US" sz="900" dirty="0" smtClean="0">
                          <a:solidFill>
                            <a:srgbClr val="FFFFFF"/>
                          </a:solidFill>
                        </a:rPr>
                        <a:t>LAN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WiFi</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WAN</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Network Interface</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83517">
                <a:tc gridSpan="3">
                  <a:txBody>
                    <a:bodyPr/>
                    <a:lstStyle/>
                    <a:p>
                      <a:pPr algn="ctr"/>
                      <a:r>
                        <a:rPr lang="en-US" sz="900" dirty="0" smtClean="0">
                          <a:solidFill>
                            <a:schemeClr val="bg1"/>
                          </a:solidFill>
                        </a:rPr>
                        <a:t>Physical Appliance (+ASICS)</a:t>
                      </a:r>
                      <a:endParaRPr lang="en-US" sz="900" dirty="0">
                        <a:solidFill>
                          <a:schemeClr val="bg1"/>
                        </a:solidFill>
                      </a:endParaRPr>
                    </a:p>
                  </a:txBody>
                  <a:tcPr marT="25718" marB="25718"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chemeClr val="bg1"/>
                          </a:solidFill>
                        </a:rPr>
                        <a:t>Hypervisor</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Cloud</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Platform</a:t>
                      </a:r>
                      <a:endParaRPr lang="en-US" sz="1200" b="1" dirty="0"/>
                    </a:p>
                  </a:txBody>
                  <a:tcPr marT="25718" marB="25718"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39745" y="1659453"/>
            <a:ext cx="1114806" cy="332994"/>
          </a:xfrm>
          <a:prstGeom prst="rect">
            <a:avLst/>
          </a:prstGeom>
          <a:noFill/>
        </p:spPr>
      </p:pic>
    </p:spTree>
    <p:extLst>
      <p:ext uri="{BB962C8B-B14F-4D97-AF65-F5344CB8AC3E}">
        <p14:creationId xmlns:p14="http://schemas.microsoft.com/office/powerpoint/2010/main" val="4196628735"/>
      </p:ext>
    </p:ext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4965782"/>
              </p:ext>
            </p:extLst>
          </p:nvPr>
        </p:nvGraphicFramePr>
        <p:xfrm>
          <a:off x="457200" y="2914650"/>
          <a:ext cx="8305800" cy="42416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effectLst/>
                        </a:rPr>
                        <a:t>Switching throughput</a:t>
                      </a:r>
                      <a:endParaRPr kumimoji="0" lang="en-US" sz="900" b="1" i="0" u="none" strike="noStrike" cap="none" normalizeH="0" baseline="0" dirty="0" smtClean="0">
                        <a:ln>
                          <a:noFill/>
                        </a:ln>
                        <a:solidFill>
                          <a:schemeClr val="tx1"/>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225 Gbps</a:t>
                      </a:r>
                      <a:endParaRPr kumimoji="0" lang="en-US" sz="900" b="0" i="0" u="none" strike="noStrike" cap="none" normalizeH="0" baseline="0" dirty="0">
                        <a:ln>
                          <a:noFill/>
                        </a:ln>
                        <a:solidFill>
                          <a:srgbClr val="333333"/>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latin typeface="+mn-lt"/>
                      </a:endParaRPr>
                    </a:p>
                  </a:txBody>
                  <a:tcPr marL="61703" marR="61703" marT="26030" marB="26030" anchor="ctr" horzOverflow="overflow"/>
                </a:tc>
                <a:tc>
                  <a:txBody>
                    <a:bodyPr/>
                    <a:lstStyle/>
                    <a:p>
                      <a:pPr algn="ctr"/>
                      <a:endParaRPr lang="en-US" sz="900" b="0" i="0" dirty="0">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SFP+ slots for 10-gigabit interfaces (2x transceivers default)</a:t>
            </a:r>
          </a:p>
          <a:p>
            <a:pPr marL="343047" indent="-343047" defTabSz="914417">
              <a:spcBef>
                <a:spcPct val="20000"/>
              </a:spcBef>
              <a:buClr>
                <a:schemeClr val="accent6"/>
              </a:buClr>
              <a:buFont typeface="+mj-ea"/>
              <a:buAutoNum type="circleNumDbPlain"/>
            </a:pPr>
            <a:r>
              <a:rPr lang="en-US" sz="1000" dirty="0"/>
              <a:t>2x front panel base backplane 10-gigabit interfaces that connects to the base backplane channel</a:t>
            </a:r>
          </a:p>
          <a:p>
            <a:pPr marL="343047" indent="-343047" defTabSz="914417">
              <a:spcBef>
                <a:spcPct val="20000"/>
              </a:spcBef>
              <a:buClr>
                <a:schemeClr val="accent6"/>
              </a:buClr>
              <a:buFont typeface="+mj-ea"/>
              <a:buAutoNum type="circleNumDbPlain"/>
            </a:pPr>
            <a:r>
              <a:rPr lang="en-US" sz="1000" dirty="0"/>
              <a:t>1x front panel base backplane GE RJ45 interface</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4013" y="1105320"/>
            <a:ext cx="4320000" cy="166921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26127396"/>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633925731"/>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1.26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110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60530"/>
            <a:ext cx="4320000" cy="184915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10x 10GE SFP+ slots </a:t>
            </a:r>
          </a:p>
          <a:p>
            <a:pPr marL="343047" indent="-343047" defTabSz="914417">
              <a:spcBef>
                <a:spcPct val="20000"/>
              </a:spcBef>
              <a:buClr>
                <a:schemeClr val="accent6"/>
              </a:buClr>
              <a:buFont typeface="+mj-ea"/>
              <a:buAutoNum type="circleNumDbPlain"/>
            </a:pPr>
            <a:r>
              <a:rPr lang="en-US" sz="1000" dirty="0"/>
              <a:t>1x GE RJ45 management interface</a:t>
            </a:r>
          </a:p>
        </p:txBody>
      </p:sp>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1665316409"/>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1121069440"/>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5" name="Picture 14" descr="5903C_front_callou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131348"/>
            <a:ext cx="4320000" cy="1560401"/>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747724618"/>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148854797"/>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 3.6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2"/>
          <a:stretch>
            <a:fillRect/>
          </a:stretch>
        </p:blipFill>
        <p:spPr>
          <a:xfrm>
            <a:off x="734013" y="1193023"/>
            <a:ext cx="4320000" cy="1502308"/>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78525430"/>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18284099"/>
              </p:ext>
            </p:extLst>
          </p:nvPr>
        </p:nvGraphicFramePr>
        <p:xfrm>
          <a:off x="457200" y="2914650"/>
          <a:ext cx="8305800" cy="176802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1024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30351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94090"/>
            <a:ext cx="4320000" cy="1699412"/>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16" name="Picture 15" descr="FortiASIC-CP7.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6499"/>
            <a:ext cx="371646" cy="547200"/>
          </a:xfrm>
          <a:prstGeom prst="rect">
            <a:avLst/>
          </a:prstGeom>
        </p:spPr>
      </p:pic>
      <p:pic>
        <p:nvPicPr>
          <p:cNvPr id="17" name="Picture 16" descr="Storage-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 x 10GE SFP+</a:t>
            </a:r>
          </a:p>
          <a:p>
            <a:pPr marL="343047" indent="-343047" defTabSz="914417">
              <a:spcBef>
                <a:spcPct val="20000"/>
              </a:spcBef>
              <a:buClr>
                <a:schemeClr val="accent6"/>
              </a:buClr>
              <a:buFont typeface="+mj-ea"/>
              <a:buAutoNum type="circleNumDbPlain"/>
            </a:pPr>
            <a:r>
              <a:rPr lang="en-US" sz="1000" dirty="0"/>
              <a:t>1x GE RJ45 Ports</a:t>
            </a:r>
          </a:p>
        </p:txBody>
      </p:sp>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1129842"/>
            <a:ext cx="585216" cy="585216"/>
          </a:xfrm>
          <a:prstGeom prst="rect">
            <a:avLst/>
          </a:prstGeom>
        </p:spPr>
      </p:pic>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8693006"/>
              </p:ext>
            </p:extLst>
          </p:nvPr>
        </p:nvGraphicFramePr>
        <p:xfrm>
          <a:off x="252000" y="108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883807575"/>
              </p:ext>
            </p:extLst>
          </p:nvPr>
        </p:nvGraphicFramePr>
        <p:xfrm>
          <a:off x="252000" y="1080001"/>
          <a:ext cx="8640002" cy="357646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1614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18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a:effectLst/>
                          <a:latin typeface="Arial"/>
                        </a:rPr>
                        <a:t>FS-TRAN-SFP+EX</a:t>
                      </a: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66646629"/>
              </p:ext>
            </p:extLst>
          </p:nvPr>
        </p:nvGraphicFramePr>
        <p:xfrm>
          <a:off x="252000" y="108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110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644277332"/>
              </p:ext>
            </p:extLst>
          </p:nvPr>
        </p:nvGraphicFramePr>
        <p:xfrm>
          <a:off x="252000" y="1080000"/>
          <a:ext cx="8640000" cy="339903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6098" y="2281235"/>
            <a:ext cx="944326" cy="259357"/>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7853" y="2521850"/>
            <a:ext cx="944326" cy="259357"/>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pic>
        <p:nvPicPr>
          <p:cNvPr id="7" name="Picture 6" descr="FortiWifi92D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613320" y="3708878"/>
            <a:ext cx="929093" cy="303686"/>
          </a:xfrm>
          <a:prstGeom prst="rect">
            <a:avLst/>
          </a:prstGeom>
        </p:spPr>
      </p:pic>
      <p:pic>
        <p:nvPicPr>
          <p:cNvPr id="8" name="Picture 7" descr="FG-80D Ft Top_300ppi.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592670" y="3460513"/>
            <a:ext cx="967754" cy="357167"/>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40"/>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00323984"/>
              </p:ext>
            </p:extLst>
          </p:nvPr>
        </p:nvGraphicFramePr>
        <p:xfrm>
          <a:off x="252000" y="1080000"/>
          <a:ext cx="8640000" cy="166005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35980118"/>
              </p:ext>
            </p:extLst>
          </p:nvPr>
        </p:nvGraphicFramePr>
        <p:xfrm>
          <a:off x="252000" y="108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88522559"/>
              </p:ext>
            </p:extLst>
          </p:nvPr>
        </p:nvGraphicFramePr>
        <p:xfrm>
          <a:off x="252000" y="1080000"/>
          <a:ext cx="8640000" cy="355947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 </a:t>
                      </a:r>
                      <a:r>
                        <a:rPr lang="en-US" sz="1000" dirty="0" smtClean="0"/>
                        <a:t>SP-FG600C-PS</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980859754"/>
              </p:ext>
            </p:extLst>
          </p:nvPr>
        </p:nvGraphicFramePr>
        <p:xfrm>
          <a:off x="251999" y="1080000"/>
          <a:ext cx="8640000" cy="3544798"/>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3608925968"/>
              </p:ext>
            </p:extLst>
          </p:nvPr>
        </p:nvGraphicFramePr>
        <p:xfrm>
          <a:off x="252000" y="108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spd="slow">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89092403"/>
              </p:ext>
            </p:extLst>
          </p:nvPr>
        </p:nvGraphicFramePr>
        <p:xfrm>
          <a:off x="252000" y="108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spd="slow">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2458552296"/>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410204949"/>
              </p:ext>
            </p:extLst>
          </p:nvPr>
        </p:nvGraphicFramePr>
        <p:xfrm>
          <a:off x="251999" y="1080000"/>
          <a:ext cx="8640002" cy="346710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r>
                        <a:rPr lang="en-US" sz="1000" dirty="0" smtClean="0"/>
                        <a:t>Disk Logging</a:t>
                      </a:r>
                      <a:endParaRPr lang="en-US" sz="1000" b="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Memory Logging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Identity Based Policies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IPSEC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SSL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SSL Inspection</a:t>
                      </a:r>
                      <a:endParaRPr lang="en-US" sz="1000" b="0" baseline="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dirty="0" smtClean="0">
                          <a:solidFill>
                            <a:srgbClr val="FFFFFF"/>
                          </a:solidFill>
                        </a:rPr>
                        <a:t>SSL</a:t>
                      </a:r>
                      <a:r>
                        <a:rPr lang="en-US" sz="1000" b="1" baseline="0" dirty="0" smtClean="0">
                          <a:solidFill>
                            <a:srgbClr val="FFFFFF"/>
                          </a:solidFill>
                        </a:rPr>
                        <a:t> Offloading</a:t>
                      </a:r>
                      <a:endParaRPr lang="en-US"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Endpoint Control</a:t>
                      </a:r>
                      <a:endParaRPr lang="en-US" sz="1000" b="0"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SSH Proxy</a:t>
                      </a:r>
                      <a:endParaRPr lang="en-US" sz="1000" b="0"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Traffic Shaping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DLP Fingerprint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VLAN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WAN Opt. / Web Cache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Wireless</a:t>
                      </a:r>
                      <a:r>
                        <a:rPr lang="en-US" sz="1000" b="1" baseline="0" dirty="0" smtClean="0">
                          <a:solidFill>
                            <a:srgbClr val="FFFFFF"/>
                          </a:solidFill>
                        </a:rPr>
                        <a:t> Controller</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bl>
          </a:graphicData>
        </a:graphic>
      </p:graphicFrame>
      <p:sp>
        <p:nvSpPr>
          <p:cNvPr id="4" name="TextBox 3"/>
          <p:cNvSpPr txBox="1"/>
          <p:nvPr/>
        </p:nvSpPr>
        <p:spPr>
          <a:xfrm>
            <a:off x="413088" y="4630158"/>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818881232"/>
      </p:ext>
    </p:extLst>
  </p:cSld>
  <p:clrMapOvr>
    <a:masterClrMapping/>
  </p:clrMapOvr>
  <p:transition>
    <p:wipe dir="r"/>
  </p:transition>
</p:sld>
</file>

<file path=ppt/theme/theme1.xml><?xml version="1.0" encoding="utf-8"?>
<a:theme xmlns:a="http://schemas.openxmlformats.org/drawingml/2006/main" name="FTNT_PPT_Template_16x9_Q1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FTNT_PPT_Template_16x9_Q115.thmx</Template>
  <TotalTime>0</TotalTime>
  <Words>17720</Words>
  <Application>Microsoft Office PowerPoint</Application>
  <PresentationFormat>Bildschirmpräsentation (16:9)</PresentationFormat>
  <Paragraphs>6945</Paragraphs>
  <Slides>222</Slides>
  <Notes>21</Notes>
  <HiddenSlides>0</HiddenSlides>
  <MMClips>0</MMClips>
  <ScaleCrop>false</ScaleCrop>
  <HeadingPairs>
    <vt:vector size="4" baseType="variant">
      <vt:variant>
        <vt:lpstr>Design</vt:lpstr>
      </vt:variant>
      <vt:variant>
        <vt:i4>1</vt:i4>
      </vt:variant>
      <vt:variant>
        <vt:lpstr>Folientitel</vt:lpstr>
      </vt:variant>
      <vt:variant>
        <vt:i4>222</vt:i4>
      </vt:variant>
    </vt:vector>
  </HeadingPairs>
  <TitlesOfParts>
    <vt:vector size="223" baseType="lpstr">
      <vt:lpstr>FTNT_PPT_Template_16x9_Q115</vt:lpstr>
      <vt:lpstr>Fortinet Product Quick Guide</vt:lpstr>
      <vt:lpstr>Complete Network Security Solution</vt:lpstr>
      <vt:lpstr>PowerPoint-Präsentation</vt:lpstr>
      <vt:lpstr>Content</vt:lpstr>
      <vt:lpstr>PowerPoint-Präsentation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FortiGate/FortiWiFi 20C-ADSL</vt:lpstr>
      <vt:lpstr>FortiGate/FortiWiFi 30D</vt:lpstr>
      <vt:lpstr>FortiGate/FortiWiFi 30D-POE</vt:lpstr>
      <vt:lpstr>FortiGate/FortiWiFi 30E</vt:lpstr>
      <vt:lpstr>FortiGate/FortiWiFi 50E</vt:lpstr>
      <vt:lpstr>FortiGate/FortiWiFi 51E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FortiGate/FortiWiFi 80CM</vt:lpstr>
      <vt:lpstr>FortiGate 80D</vt:lpstr>
      <vt:lpstr>FortiGate/FortiWiFi 90D</vt:lpstr>
      <vt:lpstr>FortiGate/FortiWiFi 90D-POE</vt:lpstr>
      <vt:lpstr>FortiGate/FortiWiFi 92D</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800C</vt:lpstr>
      <vt:lpstr>FortiGate 800D</vt:lpstr>
      <vt:lpstr>FortiGate 900D</vt:lpstr>
      <vt:lpstr>FortiGate High End Series</vt:lpstr>
      <vt:lpstr>FortiGate 1000 Series: Comparison</vt:lpstr>
      <vt:lpstr>FortiGate 3000 Series: Comparison (I)</vt:lpstr>
      <vt:lpstr>FortiGate 3000 Series: Comparison (II)</vt:lpstr>
      <vt:lpstr>FortiGate 1000C</vt:lpstr>
      <vt:lpstr>FortiGate 1000D</vt:lpstr>
      <vt:lpstr>FortiGate 1200D</vt:lpstr>
      <vt:lpstr>FortiGate 1500D</vt:lpstr>
      <vt:lpstr>FortiGate 3000D</vt:lpstr>
      <vt:lpstr>FortiGate 3100D</vt:lpstr>
      <vt:lpstr>FortiGate 3240C</vt:lpstr>
      <vt:lpstr>FortiGate 3200D</vt:lpstr>
      <vt:lpstr>FortiGate 3600C</vt:lpstr>
      <vt:lpstr>FortiGate 3700D</vt:lpstr>
      <vt:lpstr>FortiGate 3810D</vt:lpstr>
      <vt:lpstr>FortiGate 3815D</vt:lpstr>
      <vt:lpstr>FortiGate 5000 Series</vt:lpstr>
      <vt:lpstr>FortiGate 5000-Series Bundles</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PowerPoint-Präsentation</vt:lpstr>
      <vt:lpstr>FortiOS Software Evolution</vt:lpstr>
      <vt:lpstr>Feature Matrix for Desktop Models</vt:lpstr>
      <vt:lpstr>Feature Matrix for Desktop Models</vt:lpstr>
      <vt:lpstr>FortiSwitch Controller Support</vt:lpstr>
      <vt:lpstr>Services, Licenses &amp; Subscriptions</vt:lpstr>
      <vt:lpstr>Services, Licenses &amp; Subscriptions</vt:lpstr>
      <vt:lpstr>PowerPoint-Präsentation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PowerPoint-Präsentation</vt:lpstr>
      <vt:lpstr>Introducing FortiSwitch</vt:lpstr>
      <vt:lpstr>FortiSwitch Family </vt:lpstr>
      <vt:lpstr>FortiSwitch 28C</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PowerPoint-Präsentation</vt:lpstr>
      <vt:lpstr>Introducing FortiClient</vt:lpstr>
      <vt:lpstr>FortiClient V5.4</vt:lpstr>
      <vt:lpstr>PowerPoint-Präsentation</vt:lpstr>
      <vt:lpstr>Introducing FortiToken</vt:lpstr>
      <vt:lpstr>Introducing FortiToken Mobile</vt:lpstr>
      <vt:lpstr>PowerPoint-Präsentation</vt:lpstr>
      <vt:lpstr>Introducing FortiAnalyzer</vt:lpstr>
      <vt:lpstr>FortiAnalyzer Series</vt:lpstr>
      <vt:lpstr>FortiAnalyzer-VM Series</vt:lpstr>
      <vt:lpstr>PowerPoint-Präsentation</vt:lpstr>
      <vt:lpstr>Introducing FortiManager</vt:lpstr>
      <vt:lpstr>FortiManager Series</vt:lpstr>
      <vt:lpstr>FortiManager-VM Series</vt:lpstr>
      <vt:lpstr>PowerPoint-Präsentation</vt:lpstr>
      <vt:lpstr>Introducing FortiMoM</vt:lpstr>
      <vt:lpstr>PowerPoint-Präsentation</vt:lpstr>
      <vt:lpstr>Introducing FortiMonitor</vt:lpstr>
      <vt:lpstr>FortiMonitor</vt:lpstr>
      <vt:lpstr>PowerPoint-Präsentation</vt:lpstr>
      <vt:lpstr>Introducing FortiSandbox</vt:lpstr>
      <vt:lpstr>FortiSandbox Series </vt:lpstr>
      <vt:lpstr>FortiSandbox Series</vt:lpstr>
      <vt:lpstr>PowerPoint-Präsentation</vt:lpstr>
      <vt:lpstr>Introducing FortiAuthenticator </vt:lpstr>
      <vt:lpstr>FortiAuthenticator Series</vt:lpstr>
      <vt:lpstr>FortiAuthenticator-VM Series</vt:lpstr>
      <vt:lpstr>PowerPoint-Präsentation</vt:lpstr>
      <vt:lpstr>Introducing FortiDDoS</vt:lpstr>
      <vt:lpstr>FortiDDoS Series</vt:lpstr>
      <vt:lpstr>PowerPoint-Präsentation</vt:lpstr>
      <vt:lpstr>Introducing FortiMail</vt:lpstr>
      <vt:lpstr>FortiMail Series</vt:lpstr>
      <vt:lpstr>FortiMail-VM Series</vt:lpstr>
      <vt:lpstr>PowerPoint-Präsentation</vt:lpstr>
      <vt:lpstr>Introducing FortiWeb</vt:lpstr>
      <vt:lpstr>FortiWeb Series</vt:lpstr>
      <vt:lpstr>FortiWeb-VM Series</vt:lpstr>
      <vt:lpstr>PowerPoint-Präsentation</vt:lpstr>
      <vt:lpstr>Introducing FortiDB</vt:lpstr>
      <vt:lpstr>FortiDB Series </vt:lpstr>
      <vt:lpstr>PowerPoint-Präsentation</vt:lpstr>
      <vt:lpstr>Introducing FortiADC</vt:lpstr>
      <vt:lpstr>FortiADC D-Series</vt:lpstr>
      <vt:lpstr>FortiADC E-Series</vt:lpstr>
      <vt:lpstr>PowerPoint-Präsentation</vt:lpstr>
      <vt:lpstr>FortiWAN Series</vt:lpstr>
      <vt:lpstr>PowerPoint-Präsentation</vt:lpstr>
      <vt:lpstr>Introducing FortiCache</vt:lpstr>
      <vt:lpstr>FortiCache Series</vt:lpstr>
      <vt:lpstr>PowerPoint-Präsentation</vt:lpstr>
      <vt:lpstr>Introducing FortiRecorder and FortiCamera</vt:lpstr>
      <vt:lpstr>FortiRecorder Series</vt:lpstr>
      <vt:lpstr>FortiCamera Series</vt:lpstr>
      <vt:lpstr>PowerPoint-Präsentation</vt:lpstr>
      <vt:lpstr>Introducing FortiBridge</vt:lpstr>
      <vt:lpstr>FortiBridge Series</vt:lpstr>
      <vt:lpstr>FortiBridge Series</vt:lpstr>
      <vt:lpstr>PowerPoint-Präsentation</vt:lpstr>
      <vt:lpstr>Introducing FortiTap</vt:lpstr>
      <vt:lpstr>FortiTap Series</vt:lpstr>
      <vt:lpstr>PowerPoint-Präsentation</vt:lpstr>
      <vt:lpstr>Introducing FortiTester</vt:lpstr>
      <vt:lpstr>FortiTester Series</vt:lpstr>
      <vt:lpstr>PowerPoint-Präsentation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Martin Ruesch</cp:lastModifiedBy>
  <cp:revision>113</cp:revision>
  <cp:lastPrinted>2015-10-05T09:41:31Z</cp:lastPrinted>
  <dcterms:created xsi:type="dcterms:W3CDTF">2015-10-05T05:39:30Z</dcterms:created>
  <dcterms:modified xsi:type="dcterms:W3CDTF">2016-01-18T07:44:32Z</dcterms:modified>
</cp:coreProperties>
</file>